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56" r:id="rId3"/>
    <p:sldId id="354" r:id="rId4"/>
    <p:sldId id="298" r:id="rId5"/>
    <p:sldId id="299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52" r:id="rId14"/>
    <p:sldId id="308" r:id="rId15"/>
    <p:sldId id="310" r:id="rId16"/>
    <p:sldId id="356" r:id="rId17"/>
    <p:sldId id="312" r:id="rId18"/>
    <p:sldId id="311" r:id="rId19"/>
    <p:sldId id="353" r:id="rId20"/>
    <p:sldId id="316" r:id="rId21"/>
    <p:sldId id="348" r:id="rId22"/>
    <p:sldId id="315" r:id="rId23"/>
    <p:sldId id="349" r:id="rId24"/>
    <p:sldId id="351" r:id="rId25"/>
    <p:sldId id="350" r:id="rId26"/>
    <p:sldId id="358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09:16:26.31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402 610,'5'1,"1"-1,-1 0,1-1,-1 1,1-1,-1 0,1-1,-1 1,0-1,7-3,-8 2,-1 0,1 0,-1 0,0 0,0-1,0 0,0 0,-1 0,0 0,1 0,-1 0,2-8,1-1,0 1,1 0,0 0,1 0,0 1,1-1,0 2,1-1,0 1,0 1,1 0,1 0,-1 1,2 0,-1 1,21-11,17-6,-30 12,1 2,0 0,1 1,0 2,0 0,1 1,-1 1,1 0,32-1,-24 6,14-2,1 3,-1 1,0 2,0 2,47 12,-79-14,16 7,-29-10,0 0,0 0,-1 0,1 0,0 0,-1 0,1-1,-1 1,1 0,-1-1,1 0,-1 1,1-1,-1 0,1 1,-1-1,1 0,-1 0,-1-1,-57 17,-29 5,84-20,0-1,-1 1,1-1,0 0,0-1,0 1,0-1,0 0,0 0,0 0,1-1,-1 0,0 0,-5-3,8 4,0-1,0 1,0-1,0 0,0 0,0 0,1 0,-1 0,1 0,-1 0,1-1,0 1,0 0,0-1,0 1,0-1,1 1,-1-1,1 1,-1-1,1 0,0 1,0-1,0 1,1-1,-1 0,1 1,-1-1,1 1,0-1,0 1,0 0,0-1,0 1,3-4,-1 1,0 1,0-1,0 1,1 0,0 0,-1 0,2 0,-1 1,0 0,1 0,-1 0,1 0,0 1,0-1,0 1,8-2,4 1,0 1,0 1,0 0,1 2,-1 0,0 0,0 2,0 0,-1 1,1 0,-1 2,0 0,28 15,-32-16,-1 0,0 0,1-1,0 0,0-1,0 0,0-1,19 1,106-6,-54 0,-71 4,0-1,0-1,0 0,0 0,-1-1,1-1,12-4,-24 7,0 0,0 0,0 0,0 0,-1 0,1 0,0 0,0 0,0 0,0 0,0 0,0 0,0 0,0 0,0 0,0 0,0 0,0 0,-1 0,1-1,0 1,0 0,0 0,0 0,0 0,0 0,0 0,0 0,0 0,0 0,0 0,0 0,0 0,0-1,0 1,0 0,0 0,0 0,0 0,0 0,0 0,0 0,0 0,0 0,0 0,0 0,0-1,0 1,0 0,0 0,0 0,0 0,0 0,1 0,-1 0,0 0,0 0,0 0,0 0,0 0,0 0,0 0,-14-3,-21-1,31 3,-18-1,0-2,-24-7,121 5,-40 7,47-2,-77 1,1-1,0 0,0 0,-1-1,1 0,-1 0,1 0,-1-1,0 1,0-1,6-4,-10 6,0 0,0 1,0-1,0 0,0 1,-1-1,1 0,0 0,0 0,-1 0,1 0,0 0,-1 0,1 0,-1 0,1 0,-1 0,1 0,-1 0,0 0,1-3,-2 3,1 1,-1-1,1 0,-1 1,0-1,1 1,-1-1,1 1,-1-1,0 1,0-1,1 1,-1 0,0-1,0 1,1 0,-1-1,0 1,0 0,0 0,0 0,0 0,-54 1,-94 35,127-32,1 2,-1 0,1 2,0 0,-23 13,44-21,-1 0,1 1,-1-1,1 0,-1 0,1 0,0 0,-1 0,1 0,-1 0,1 1,0-1,-1 0,1 0,-1 1,1-1,0 0,-1 0,1 1,0-1,0 0,-1 1,1-1,0 1,0-1,-1 0,1 1,0-1,0 1,0-1,0 0,0 1,0-1,0 1,0-1,0 1,17 2,29-8,-10-1,0 2,0 1,43 3,45-4,-116 2,1 0,0 0,-1-1,1-1,-1 0,0 0,0 0,-1-1,1 0,8-8,-6 6,1-1,-1 1,2 1,12-6,0 2,-1-1,1-1,-2-2,1 0,23-21,-35 28,0 1,0 0,1 0,0 1,0 1,0 0,0 1,1 0,16-1,-10 1,0 2,0 0,0 1,0 1,30 6,-32-2,-1 0,1 1,-1 1,22 13,-25-13,0 0,0 0,0-1,1-1,0-1,1 0,18 3,-26-7,-1 1,0 0,1 0,-1 0,0 1,0 0,0 0,0 1,0-1,0 1,-1 1,8 4,-9-4,-1 0,0-1,0 1,0 0,-1 1,1-1,-1 0,0 1,0-1,-1 1,1-1,-1 1,0 0,0 0,-1 0,1 9,-1 2,-1 1,0-1,-1 0,-1 1,-1-1,0-1,-1 1,0-1,-2 1,-10 20,6-13,8-15,0-1,-1 1,0-1,0 0,0 0,-1-1,-10 12,8-11,1 0,-1 0,2 1,-1-1,1 1,1 1,-1-1,1 1,1-1,-1 1,2 0,-1 0,-1 14,1 8,1 1,4 54,-1-58,0 0,-1-1,-9 52,3-52,2-1,0 1,2 0,0 1,2-1,1 0,6 34,-2-46,1 1,0-1,16 26,-14-27,-8-14,7 14,1-1,-2 1,0 0,-1 0,0 0,3 17,-4-11,2 0,0 0,2 0,0-1,1-1,1 1,1-1,15 20,-17-24,-4-5,0 1,0 0,-1 1,-1-1,0 1,4 20,2 67,-9-91,0-1,0 1,1-1,-1 1,1-1,1 1,-1-1,1 0,1 0,-1 0,1 0,0 0,0 0,0-1,9 11,-6-9,-4-5,1 1,-1 0,1 0,-1 0,0 0,-1 0,1 1,0-1,1 5,-3-7,0-1,0 1,0-1,0 1,0-1,-1 1,1-1,0 1,0-1,0 0,0 1,-1-1,1 1,0-1,-1 0,1 1,0-1,0 0,-1 1,1-1,-1 0,1 1,0-1,-1 0,1 0,-1 0,1 1,-1-1,-27 4,24-4,-3 1,-1-1,0-1,1 1,-1-1,-13-4,20 5,0 0,-1-1,1 0,0 1,0-1,0 1,0-1,0 0,1 0,-1 0,0 0,0 1,0-1,1 0,-1 0,0 0,1-1,-1 1,1 0,-1 0,1 0,0 0,0 0,-1-1,1 1,0 0,0 0,0 0,0-1,0 1,0 0,1 0,-1 0,0 0,0-1,1 1,-1 0,1 0,-1 0,1 0,0 0,-1 0,1 0,1-1,0-1,-1 0,1 1,0-1,-1 1,1 0,0-1,1 1,-1 0,0 0,1 0,-1 1,1-1,-1 1,1-1,0 1,-1 0,1 0,0 0,0 0,0 0,0 1,0-1,0 1,0 0,0 0,0 0,0 1,0-1,0 1,0-1,0 1,0 0,0 0,0 0,2 2,7 2,-1 1,-1 0,1 0,-1 1,-1 0,1 1,12 13,-11-11,1-1,0 0,0-1,1 0,0 0,1-2,21 9,47 25,-57-26,-16-9,0 0,0 1,0-1,0 2,-1-1,0 1,12 14,-20-19,1 0,0 0,-1 0,1 1,-1-1,0 0,0 0,0 0,0 1,0-1,0 0,-1 0,1 0,-1 1,1-1,-1 0,0 0,0 0,0 0,0 0,0 0,-2 2,-36 46,26-35,-18 27,22-28,-1-1,0 0,-1-1,-12 12,-5 0,-43 49,61-60,0 0,1 0,1 1,0 0,1 1,-8 24,-27 81,41-116,0 0,-1 0,0 0,1 0,-1-1,-1 1,1-1,0 1,-1-1,0 0,0 0,-5 5,-47 29,10-8,-5 10,-34 31,53-41,-62 42,26-22,46-35,0-1,-1-1,0 0,-45 15,9-4,-108 64,130-67,27-15,0-1,0-1,-1 0,0 0,1 0,-1-1,0-1,-14 1,-85-5,45 0,-402 3,458-1,-1 0,0 0,1-1,-1 0,1 0,0-1,0 0,-9-5,-66-40,35 18,14 9,1-2,-41-37,-28-20,96 76,0 1,0 0,0 0,-1 0,1 1,-1 0,1 1,-1-1,-10 0,-69 2,68 2,0-2,-1 0,-30-5,36 0,0 0,1-1,-1 0,1-1,0 0,1-1,-1-1,2 1,-20-21,-18-13,35 30,0-1,1 0,0 0,-15-25,17 23,-1 1,0 0,-1 0,-24-20,32 31,0 1,1-1,-1 0,1 0,0 0,0-1,0 1,-2-5,4 8,1-1,0 1,0-1,0 1,0 0,0-1,0 1,0-1,0 1,0-1,0 1,0-1,0 1,0-1,0 1,0-1,1 1,-1-1,0 1,0 0,0-1,1 1,-1-1,0 1,1 0,-1-1,1 0,24-10,-21 10,1 0,0 0,0 0,-1-1,1 1,-1-1,1-1,-1 1,0 0,0-1,0 0,0 0,0 0,-1-1,1 1,-1-1,0 0,0 1,0-2,-1 1,1 0,-1 0,0-1,0 1,-1-1,1 0,-1 1,0-1,0 0,-1 0,1 0,-1 0,-1-8,3-13,1 0,1 0,2 1,11-34,-12 39,-1 0,1-28,6-26,-5 35,-1 0,-3 0,-1-1,-7-73,1 80,-17-58,6 28,-25-64,12 39,22 73,-1 0,0 1,0-1,-2 2,0-1,0 1,-21-19,11 11,11 10,0 2,-2-1,1 1,-1 1,0 0,-1 1,0 0,0 0,0 1,-1 1,0 0,-25-5,-45-24,65 26,-13 1,28 7,1 0,-1 0,0-1,0 1,0-1,0 0,1 0,-1 0,0 0,-3-2,6 2,0-1,1 1,-1 0,1-1,0 1,-1 0,1 0,0 0,-1 0,1 0,0 0,0 0,0 0,0 0,0 0,2-1,-1 1,12-17,-1 1,-1-2,0 1,-1-2,-1 1,-1-2,-1 1,7-26,25-56,-33 93,-1 0,1 0,0 1,1 0,0 0,0 1,1 0,10-6,27-25,-1-10,-29 29,0 1,2 1,22-17,-32 30,0 0,0 1,0 0,0 1,1 0,-1 0,1 1,0 0,-1 0,1 1,0 0,-1 0,1 1,-1 1,1-1,-1 1,1 1,-1-1,0 1,0 1,0 0,0 0,-1 0,14 11,-18-10,0-1,-1 1,1-1,-1 1,0 0,0 0,0 0,-1 0,0 0,0 1,0-1,0 10,-4 75,0-46,3-33,0 1,-1-1,0 0,-1 0,-1 1,-5 17,6-25,-1 1,1-1,-1 0,0 0,0 0,0 0,0 0,-1-1,1 1,-1-1,0 0,0 0,0-1,-1 1,1-1,0 0,-9 3,-46 5,51-10,1 0,-1 1,1 0,-1 1,1 0,0 0,-11 5,17-4,8-2,8-1,-9-3,-1 0,0 0,0 0,0 0,0-1,0 0,-1 0,0 0,0-1,0 1,0-1,-1 0,0 0,0 0,0-1,0 1,2-11,-1 8,-1 0,1 0,0 1,1 0,-1 0,1 0,1 0,0 1,6-6,15-7,2 1,0 2,46-19,100-29,-146 54,8-1,1 1,0 2,0 2,46-2,158 8,-108 3,-97-5,-1-1,1-2,-1-2,69-21,-26 0,80-40,-120 52,0 1,62-13,-47 14,3-5,-39 12,0 1,29-6,1 2,-33 6,-1 1,1 0,-1 1,1 1,-1 0,1 1,19 2,-32-2,-1 0,0 0,0 0,0 1,0-1,0 0,0 0,0 1,0-1,0 0,0 1,0-1,0 1,0 0,0-1,-1 1,1 0,0-1,0 1,0 0,-1 0,1 0,0-1,-1 1,1 0,-1 0,1 2,-1-2,0 1,-1-1,1 1,0-1,-1 0,1 1,-1-1,0 1,1-1,-1 0,0 1,0-1,0 0,0 0,0 0,-1 2,-7 5,0 0,-1-1,-17 11,8-8,-1-1,-1-1,1 0,-1-2,0 0,-1-1,-40 3,-8-4,-79-7,52 1,71 1,1 2,-1 1,1 2,0 0,-38 12,20-7,1-2,-1-2,1-1,-1-3,-69-5,1 1,45 3,-1 2,0-4,-80-12,136 12,0 0,0 1,0 0,-1 1,1 0,0 1,0 0,0 1,0 0,0 0,0 1,1 1,-1 0,1 0,0 1,0 1,0-1,1 2,0-1,-11 11,-26 21,34-29,0 0,0 2,1-1,0 1,1 1,0 0,-11 18,-20 54,30-57,-2-2,0 1,-27 37,35-57,0 0,-1 0,1 0,-1 0,-1-1,1 0,-1 0,0-1,0 0,0 0,0-1,-1 0,0 0,1 0,-1-1,0 0,-9 0,-40-1,55-1,-1 0,1 0,0-1,-1 1,1-1,0 1,-1-1,1 0,0 0,0 0,0 0,0 0,0-1,0 1,0-1,0 1,0-1,1 0,-1 1,-2-4,5 5,-1 0,0 0,0 0,0 0,1 1,-1-1,0 0,0 0,1 0,-1 0,0 0,0 0,1 0,-1 0,0 0,0 0,1 0,-1 0,0 0,0 0,1 0,-1 0,0 0,0 0,1 0,-1 0,0 0,0 0,1 0,-1-1,0 1,0 0,0 0,1 0,-1 0,0-1,0 1,0 0,0 0,1 0,-1-1,0 1,0 0,0 0,0 0,0-1,0 1,0 0,0 0,1-1,-1 1,0 0,0 0,0-1,0 1,0 0,-1-1,1 1,0 0,0 0,0-1,0 1,0 0,0 0,0 0,0-1,0 1,-1 0,22 10,-2 7,-1 2,0 0,-2 1,0 1,-2 0,17 32,40 55,-61-92,17 17,-27-32,1-1,0 1,-1-1,1 0,0 1,0-1,-1 0,1 0,0 1,0-1,-1 0,1 0,0 0,0 0,0 0,-1 0,1 0,0 0,0-1,0 1,-1 0,1 0,0-1,0 1,-1 0,1-1,0 1,-1-1,1 1,0-1,-1 1,1-1,-1 1,1-1,-1 0,1 1,-1-1,1 0,-1 1,0-1,1 0,-1 0,0 1,0-1,1-1,15-33,-12 25,1-1,0 1,13-18,-15 25,0-1,0 1,0 0,0 1,1-1,-1 0,1 1,-1 0,1 0,0 0,0 0,0 0,0 1,6-1,21-4,-22 5,-1-1,1 1,-1-1,0 0,0-1,0 0,0 0,0-1,0 0,-1 0,0-1,11-9,-4 2,1 1,1 1,-1 0,2 0,-1 2,1 0,1 1,-1 1,24-5,-14 3,-1-1,0-1,31-18,-42 22,-1 0,1 0,0 2,0-1,1 2,-1 0,1 1,-1 1,25 0,-13 1,-1-2,31-7,-21 3,0 2,0 1,48 3,-44 1,1-3,56-7,-15-5,2 4,133 1,-197 8,0-1,0-2,0 0,0-1,0 0,26-13,-19 8,0 1,33-6,-47 15,-21 8,-23 8,3-7,-1-2,0-1,-42 4,-21 4,5 2,45-9,-1 1,-46 17,60-18,0-1,-1-1,0-2,0-1,0-1,-49-5,-6 1,44-2,41 5,-1 0,1 0,-1 0,1-1,0 1,-1 0,1 0,0 0,-1-1,1 1,0 0,-1 0,1-1,0 1,-1 0,1 0,0-1,0 1,-1 0,1-1,0 1,0-1,0 1,0 0,-1-1,1 1,0-1,0 1,0 0,0-1,0 0,1 0,-1 0,1-1,0 1,0 0,0 0,0-1,0 1,0 0,0 0,1 0,-1 0,0 1,0-1,3-1,39-22,63-25,-73 36,0-2,-1-1,0-2,53-39,-82 54,0 1,-1-1,1 1,-1-1,1 0,-1 0,0 0,0 0,-1-1,1 1,1-6,-2 8,-1 0,0 0,0-1,0 1,0 0,0 0,0-1,0 1,0 0,-1 0,1 0,0-1,-1 1,1 0,-1 0,1 0,-1 0,0 0,1 0,-1 0,0 0,0 0,0 0,0 0,0 1,0-1,0 0,0 1,0-1,0 0,0 1,0-1,0 1,0 0,-2-1,-2 1,14 8,15 9,-15-12,-1 0,0 0,0 1,0 0,0 1,9 10,-15-15,-1 1,1-1,0 1,-1-1,0 1,1 0,-1-1,0 1,0 0,-1 0,1 0,-1 0,1-1,-1 1,0 0,0 0,0 0,0 0,-1 0,1 0,-1 0,0 0,0-1,0 1,-2 4,-7 12,-2-1,0 0,0-1,-2 0,0-1,-1-1,0 0,-25 17,-1-3,0-1,-68 33,91-54,-1 0,1-1,-1-1,-34 4,33-6,1 1,0 0,0 1,-34 15,-14 18,48-26,0-1,-2 0,1-2,-37 12,28-14,1 1,0 1,1 1,0 2,1 0,-32 22,9 1,1 2,-61 63,63-61,38-33,0 0,0 0,0 1,1 0,0 0,1 1,0-1,0 2,0-1,-5 12,8-12,-1-1,0 0,0 0,-1 0,0 0,0-1,-8 8,13-14,12-9,1 0,-1 0,2 1,-1 1,1 0,0 1,25-8,49-23,52-56,-29 17,-60 44,-13 7,0 2,61-26,-51 27,-35 16,1-1,-1 2,1-1,0 2,26-5,-22 6,1 0,-1-1,1-1,-1-1,0 0,-1-1,17-10,-18 11,0 0,0 1,1 1,-1 1,1 0,23 0,2-2,271-45,-271 46,57 4,12-1,-106 0,1 0,-1 0,1-1,-1 0,1 1,-1-2,0 1,0-1,0 0,0 0,-1 0,1 0,-1-1,0 0,0 0,0 0,0 0,-1-1,1 0,-1 1,0-1,-1 0,1 0,-1-1,0 1,-1 0,3-11,0-4,0-1,-1 1,-1-1,-1 0,-1 0,-3-26,-8-26,7 54,1-1,1 1,0-1,2 0,0 0,1 0,5-26,13-25,4 0,35-74,-58 145,0 0,0 0,0 0,0 0,0 0,0 0,0 0,1 0,-1 1,0-1,0 0,0 0,0 0,0 0,0 0,0 0,0 0,0 0,0 0,0 0,0 0,0 0,0 0,1 0,-1 0,0 0,0 0,0 0,0 0,0 0,0 0,0 0,0 0,0 0,0 0,1 0,-1 0,-1 20,-5 25,1-21,-2 0,0-1,-1 0,-14 25,14-29,-2 10,1 1,1 1,1-1,2 1,1 0,2 0,2 51,-3 37,-1-92,0 0,-11 34,8-38,2-1,0 1,2 0,-1 26,4-36,0 0,2 0,0 0,0-1,1 1,1 0,0-1,0 0,1 0,12 20,-22-30,0 1,0-1,0 0,-1 0,1-1,0 1,-1-1,-7 0,-52 6,0-3,-74-6,-71 5,129 7,49-4,-50 1,51-7,19-1,-1 0,1 1,-1 1,1 0,-1 1,1 0,0 1,-1 0,1 1,-20 9,5 2,1 0,0 2,1 1,1 1,1 1,0 1,-32 40,22-23,-1-1,-2-1,-1-2,-71 50,-11 10,111-87,-1 1,0-1,0-1,-1 0,0 0,0-1,0 0,-1 0,0-1,0-1,0 0,0-1,0 0,0 0,-1-1,1-1,-1 0,1 0,-1-1,1 0,0-1,-13-4,-36-8,68 15,0 0,1-1,-1 1,1-2,-1 1,0-1,1 0,-1-1,0 0,0-1,0 1,8-5,24-11,40-25,-47 25,7-1,1 2,1 2,54-12,-42 12,71-29,-104 35,0 0,1 1,0 1,0 2,1 0,0 1,0 1,32 0,415 6,-433-6,-1 0,0-3,63-17,-63 13,1 1,0 2,55-3,-17 12,45-3,-119 1,0 0,0 0,0 0,0 0,0-1,0 1,0 0,0 0,0-1,0 1,0 0,0-1,0 1,0-1,-1 1,1-1,0 0,0 1,-1-1,1 0,0 1,-1-1,1 0,-1 0,1 0,-1 0,2-1,-2 0,0 0,0 0,0 0,0 0,0 0,0 0,-1 0,1 0,-1 0,1 0,-1 0,-2-3,-2-5,0 1,-1 0,0 0,-9-9,-34-33,35 38,0 0,1 0,1-2,1 1,0-1,0-1,-14-30,25 45,0 1,-1 0,1 0,0 0,0-1,0 1,-1 0,1 0,0 0,0-1,0 1,0 0,0 0,0-1,-1 1,1 0,0 0,0-1,0 1,0 0,0 0,0-1,0 1,0 0,0 0,0-1,0 1,0 0,0 0,0-1,1 1,-1 0,0 0,0-1,0 1,0 0,0 0,1-1,-1 1,0 0,0 0,0 0,0-1,1 1,-1 0,0 0,1 0,12 9,14 21,-13-5,-1 0,0 0,16 53,-18-45,30 60,-33-80,-1 0,-1 0,0 1,6 25,-11-36,0 1,0 0,-1-1,1 1,-1 0,0-1,0 1,-1 0,1 0,-1-1,0 1,1 0,-2-1,1 1,0-1,-1 1,0-1,1 0,-1 1,-1-1,1 0,0 0,-1-1,-3 4,1-2,0-1,0 0,0-1,0 1,-1-1,1 0,-1-1,1 1,-1-1,0 0,0 0,-7-1,-81-4,47 1,-11 2,-43-1,-164-23,259 24,-48-9,-70-3,109 12,-1 1,1 1,0 0,0 1,0 0,0 1,0 1,1 1,-25 10,-9 13,2 3,-65 55,-37 25,128-100,0-1,0-1,-1 0,-1-2,1 0,-1-2,-33 4,26-3,-40 12,51-12,0-1,-1-1,0-1,-23 2,-44-6,-37 1,120 1,1-1,-1 0,1 1,-1 0,1 0,0 0,-1 0,1 0,0 0,0 0,0 1,0-1,0 1,0-1,0 1,0 0,1 0,-1 0,1 0,-1 0,1 0,0 0,0 1,0-1,0 0,0 1,0-1,1 0,-1 1,1-1,0 1,0-1,0 1,0 3,0-1,0 0,0 0,1 1,0-1,0 0,0 0,1 0,0 0,0 0,0 0,0 0,1-1,0 1,0-1,5 7,-3-6,0 0,-1 0,0 1,0 0,0 0,-1 0,0 0,0 0,0 1,-1-1,0 1,0 0,-1-1,0 1,0 0,0 0,-1 11,0-12,0-4,0-1,0 1,0-1,0 1,0-1,0 1,1-1,-1 1,1-1,-1 0,1 1,-1-1,1 1,0-1,-1 0,1 0,0 1,0-1,0 0,0 0,0 0,0 0,0 0,1 0,-1 0,0 0,2 0,-1-1,0 0,0 0,0 0,1 0,-1-1,0 1,0-1,0 1,0-1,0 0,0 0,0 1,0-2,0 1,0 0,1-2,8-5,-2 0,1-1,-1 0,0 0,8-13,-10 13,-1 0,2 1,-1 0,1 0,0 1,1 0,-1 0,1 1,1 0,10-5,9-1,0 1,37-9,-36 11,-10 2,-1-2,1 0,-1-2,-1 0,0-1,25-21,-23 17,0 2,0 0,1 1,30-13,-32 18,0 1,1 0,0 1,0 2,0 0,1 1,36-1,17 4,107-16,-156 14,-1 2,0 0,1 2,30 5,-34-3,-1-1,1-1,0-2,0 1,-1-2,31-5,26-9,-38 8,49-14,-24-10,-55 26,-1 0,1 1,0 0,1 0,-1 0,1 1,0 1,-1 0,12-1,12 2,-22 1,0 0,0 0,0-1,0-1,-1 0,1 0,0-1,-1 0,0-1,1 0,12-8,-21 11,8-6,0 1,1 0,0 0,0 1,1 1,-1-1,24-4,-33 10,-1-1,1 0,0 0,-1 1,1-1,0 1,-1-1,1 1,-1 0,1 0,-1 0,0 0,1 0,-1 0,0 0,1 0,-1 0,0 0,0 1,0-1,0 0,0 1,0-1,-1 1,1-1,0 1,-1 0,1-1,-1 1,0 0,1-1,-1 3,5 66,-5-50,0-18,0 0,0 0,0 0,1 0,-1 0,1 0,-1 0,1 0,0 0,-1 0,1 0,0 0,0-1,1 1,-1 0,0-1,1 1,-1-1,1 1,-1-1,3 2,0-1,1 0,0 0,-1 0,1-1,0 0,10 1,-2 0,-70 26,5-3,23-10,0-2,0-1,-49 13,29-17,0-2,0-3,-93-4,-54 2,-13 23,170-18,0 1,-48 15,54-12,1-2,-1-1,-64 4,68-10,-1 1,1 1,-1 1,1 2,1 1,-1 1,1 1,1 2,-1 1,2 1,-45 29,36-21,0-1,-2-2,-47 17,41-17,3-1,-134 50,166-65,0 0,0-1,1-1,-1 1,0-1,0 0,0-1,0 0,0 0,0-1,1 0,-1 0,1-1,-1 0,1 0,0-1,0 0,0 0,1-1,-1 1,1-2,-7-6,12 5,11 3,17 3,-26 1,30 0,98 4,-114-2,-1 1,0 0,0 0,0 2,0 0,-1 0,13 8,-14-7,0-1,1 0,0-1,0 0,0-1,0 0,0-1,0 0,25-1,10-4,68-11,-38 3,109-13,-161 20,-1-2,1-1,-1-1,28-13,-31 12,0 0,0 2,1 0,0 2,45-6,292 10,-166 3,-180-3,-1 0,1-1,-1-1,0 0,1 0,-1-2,-1 0,1 0,22-14,5-7,54-43,-89 65,27-19,59-32,-33 22,-44 26,1 1,-1 0,1 1,0 1,1 0,24-2,-39 6,-1-1,1 1,-1 0,1 0,-1 0,1 0,0 0,-1 0,1 0,-1 0,1 0,-1 0,1 0,-1 0,1 1,-1-1,1 0,-1 0,1 0,-1 1,1-1,-1 0,0 1,1-1,-1 0,1 1,-1-1,0 0,1 1,-1-1,0 1,1-1,-1 1,0 0,-4 21,-29 31,26-43,-4 8,0 0,-1 0,-24 27,31-40,-1 1,0-1,0-1,0 1,-1-1,1 0,-1 0,0-1,0 0,0 0,-10 2,-10 2,0 1,1 1,-39 20,9-7,44-19,1 1,0 0,0 1,-19 11,15-6,1 1,0 1,0 0,1 1,1 1,-19 25,25-30,-1-1,-1 0,1 0,-1 0,-1-1,1 0,-1-1,-10 6,-6 1,-48 17,20-10,41-14,1 0,0 1,1 0,-15 12,19-13,-1 0,1-1,-1 0,0-1,0 1,-1-1,1-1,-1 1,0-1,0-1,0 0,-10 2,-6-1,1 2,-34 9,38-8,0-1,-1 0,0-2,-29 1,25-3,-9 0,0-1,-1-2,1-1,0-2,-59-15,65 12,-1 2,0 1,-32-1,-33-7,93 13,-1 0,1 0,0 0,-1 0,1 0,0 0,0 0,-1 0,1 0,0 0,-1 0,1 0,0 0,0 0,-1 0,1 0,0 0,-1-1,1 1,0 0,0 0,0 0,-1-1,1 1,0 0,0 0,0 0,-1-1,1 1,0 0,0 0,0-1,0 1,0 0,-1-1,1 1,0 0,0 0,0-1,12-8,28-8,-33 15,42-18,-31 12,-1 0,1 2,0 0,0 1,0 1,1 0,28-1,434 7,-461-4,1-1,-1 0,0-2,-1 0,1-2,-1 0,19-10,-12 6,0 1,52-13,-8 12,70-16,-125 22,1 1,-1-2,0 0,-1-1,1-1,21-15,-29 17,0-1,-1 0,1 0,-1 0,7-13,-13 20,0-1,0 1,0 0,0 0,0 0,1 0,-1 0,0 0,0-1,0 1,0 0,0 0,0 0,0 0,0 0,0 0,-1-1,1 1,0 0,0 0,0 0,0 0,0 0,0 0,0-1,0 1,0 0,0 0,0 0,0 0,0 0,-1 0,1 0,0 0,0 0,0-1,0 1,0 0,0 0,-1 0,1 0,0 0,0 0,0 0,0 0,0 0,0 0,-1 0,1 0,0 0,0 0,0 0,0 0,0 0,-1 0,1 0,-16 2,-17 6,-143 56,-41 12,155-58,-167 40,182-49,-1-2,-90 1,-68-27,203 19,-77-7,57 6,0-1,1 0,0-2,-44-13,52 12,0 1,0 0,0 1,-1 1,-26-1,41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09:21:54.92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281 2125,'-2'-72,"0"26,5-51,-2 83,1 1,1 0,-1 0,2 0,0 0,1 0,0 1,9-16,10-14,-17 28,1-1,1 2,0-1,0 1,1 0,1 1,0 1,19-16,11-9,-34 28,1 1,0 0,0 0,15-9,-10 7,0 0,0-1,-1-1,0 0,-1-1,0 0,-1-1,-1 0,0-1,11-22,37-49,-46 71,15-17,-1-1,-2-1,-2-2,20-40,-35 63,1 1,0 1,1-1,-1 1,2 0,0 1,13-11,-10 8,0 0,0 0,12-19,-17 22,0 1,1-1,0 1,0 1,1 0,17-12,-15 11,1 0,-1-1,14-15,-7 7,0 1,1 1,1 0,0 2,0 1,30-14,52-33,-77 41,9-5,-2-1,0-2,36-37,-50 46,1 0,0 2,31-20,-25 19,42-37,-50 40,0 2,1 0,0 0,1 2,0 0,1 2,-1 0,25-5,-7 0,-8 5,57-9,-60 13,0-2,0 0,27-11,1 0,17-7,33-17,-62 25,43-22,-71 32,1 0,0 1,0 0,0 1,1 1,-1 0,1 1,-1 1,1 0,-1 1,1 1,-1 0,0 1,17 6,7-2,1-3,-1 0,1-3,56-5,1 1,-12 2,99 3,-158 2,0 0,30 11,-33-9,0 0,0-2,27 3,46-7,-71-2,0 1,0 1,0 2,0 0,-1 2,1 0,37 13,10 18,-53-24,1-1,0-1,1-1,38 10,-42-14,-1 1,-1 0,31 16,-31-13,1-1,1-1,26 8,-28-11,0 1,0 0,-1 1,1 1,-1 0,0 1,-1 1,1 0,18 15,-14-10,1-1,0-1,1-1,1-1,-1-1,1 0,1-2,32 6,-48-10,0-1,-1 1,1 0,0 1,-1-1,0 1,1 0,-1 0,0 1,0-1,5 7,3 3,-1 1,14 22,-21-28,0 1,1-1,0 0,1 0,0-1,0 0,0 0,1 0,0-1,0-1,1 1,-1-1,11 4,-6-6,-1 0,1-1,0-1,-1 0,24-1,-28-1,1 0,0 1,0 0,0 1,0 0,0 0,-1 1,1 0,-1 0,1 1,-1 1,0-1,10 7,-2 1,0-1,0 1,-1 0,0 2,-1-1,0 2,-1 0,20 29,-31-40,-1 0,1 0,-1 0,0 0,0 1,0-1,-1 0,1 1,-1-1,0 0,1 1,-2-1,1 0,0 1,-1-1,1 0,-1 1,0-1,-2 4,-2 3,0 0,-1-1,-1 0,-11 13,11-14,1 1,-1-1,1 1,-7 15,-22 53,22-54,2 1,1 0,1 0,2 1,-6 29,10-44,0 1,0-1,-1 0,0 0,-1 0,-7 12,6-12,0 1,1 0,0 0,1 0,-4 16,0 9,2 1,1 0,2 0,1 0,2 0,2 0,11 65,-9-79,-1-1,0 43,-3-48,0 0,2 1,0-1,0 0,2 0,7 22,-2-13,-2 0,6 31,10 39,-16-75,-2 0,3 27,-6-34,0 0,1 1,0-1,1 0,1 0,0-1,10 17,57 111,9 15,-59-126,2 0,1-2,1-1,2-1,41 31,52 51,-101-88,11 13,1-2,68 52,-78-67,0 2,-1 0,-1 2,-1 0,-1 1,0 1,17 29,-33-48,-1 0,1 0,-1 0,1 1,-1-1,0 0,0 1,0-1,-1 1,1-1,-1 1,0-1,0 1,0-1,0 1,-1 0,1-1,-1 0,0 1,0-1,-1 1,-1 4,-4 4,-1-1,0 0,0 0,-16 16,-7 8,-16 20,32-39,0 2,1 0,-19 32,27-41,-1 1,0-1,-14 15,-10 12,-27 33,39-48,0 2,-19 29,-109 169,138-203,1 1,0-1,-5 22,-18 39,21-57,-1-1,-1 0,-1-1,0 0,-2-1,-23 24,11-13,1 2,1 0,2 2,2 0,-26 55,19-35,-48 69,70-117,1-1,-1 0,0 0,-1-1,1 0,-1 0,0 0,0-1,0 0,-9 3,-17 8,-32 17,23-12,0 2,2 1,-70 52,102-68,0 0,0-1,-1 1,1-2,-1 1,-1-2,1 1,-1-1,-16 3,-3-1,-57 0,30-3,47 0,0 0,1 0,-1 1,0 0,1 1,-1 0,1 0,0 1,-9 6,-40 20,30-18,0 0,2 2,-45 32,7-3,-3-15,3 0,26-9,-47 20,57-29,1 1,0 1,0 1,-34 27,49-33,0 0,0-1,-1-1,0 0,0 0,0-1,0-1,-1 0,-16 3,-16 0,-62 3,14-3,1 3,-1-5,-133-8,205 0,0-1,0-1,1-1,0-1,0 0,-34-20,37 18,-1 0,0 1,-1 1,1 0,-1 2,-1 0,1 1,-27-2,-3 6,-69-11,88 8,-45 1,51 2,-1 0,-46-9,48 2,-1-1,1-1,-39-22,25 12,-8-7,0-3,2-1,-40-38,48 39,-5-2,-1 2,-1 2,-1 2,-1 1,-2 3,-62-21,61 22,2-2,0-2,1-1,-61-49,-71-41,-46-5,287 108,-53 9,0-1,0 0,0-1,21-12,-29 14,0-1,0 1,0-1,0 0,-1 0,0 0,0-1,0 1,0-1,0 1,-1-1,0 0,0 0,2-8,27-130,3-10,-26 111,-1 0,-2 0,-2 0,-2-1,-5-55,2-6,0-2,4-119,0 214,0-1,1 1,0 0,0 1,8-15,-7 14,1 0,-1 0,-1-1,0 1,1-15,-2-168,-4 96,2 90,-1 1,0-1,0 0,0 1,-1-1,0 1,-1 0,0 0,0 0,0 0,-1 0,0 1,0-1,-1 1,-7-8,-7-4,0 0,-1 1,-28-16,23 15,-35-30,30 24,-1 1,0 1,-2 2,0 1,-60-23,50 24,21 10,0-2,-33-19,31 13,1-2,-40-38,58 51,0 0,-1 1,1 0,-1 0,0 0,0 1,0-1,-1 1,-11-3,2 2,1 2,-33-2,37 3,8 1,-1 0,1 0,0-1,-1 1,1-1,0 0,0 1,-1-2,1 1,0 0,0-1,0 1,0-1,0 0,1 0,-1 0,1 0,-1-1,1 1,0-1,0 1,0-1,-2-3,2 2,1 0,0 0,0 0,1 1,-1-1,1 0,0-1,0 1,0 0,0 0,1 0,0 1,0-1,0 0,0 0,0 0,1 0,0 1,2-5,7-16,-1 0,13-51,-17 53,0-1,2 1,1 1,15-28,23-31,160-251,-196 315,1 2,0-1,0 1,2 1,0 0,21-15,-25 22,0-1,0 2,0-1,1 2,0-1,0 2,0-1,0 1,0 1,1 0,16 0,27 1,-33 2,0 0,0-2,-1-1,1-1,0 0,-1-2,33-11,8-9,99-47,-142 62,-1-2,0 0,0-1,-2-1,1 0,17-21,175-238,-206 268,277-318,-270 313,0 1,-1 1,1 0,1 0,-1 1,1 1,1 0,-1 0,1 1,0 1,0 0,0 0,1 1,-1 1,1 0,14 0,12-5,66-20,3-2,-43 16,-15 4,0-2,51-19,-75 18,0-1,-1-1,34-26,39-21,-60 45,1 1,1 2,0 2,0 2,1 2,57-4,-53 8,1 2,-1 2,1 1,-1 3,0 2,0 2,-1 1,59 23,-76-25,0-1,1-1,0-1,50 1,-77-5,16 1,0 2,1 0,-1 1,27 12,21 6,-23-12,1-1,77 6,-30-6,33 2,-85-9,-1 2,62 16,-41-8,-35-7,-1 1,34 16,4 1,-12-4,0 2,-1 3,55 38,-47-28,88 42,-137-74,-1-1,1 1,-1 0,0 1,0-1,8 8,-12-10,-1-1,1 1,-1-1,1 1,-1 0,1-1,-1 1,0 0,1 0,-1-1,0 1,1 0,-1 0,0-1,0 1,0 0,0 0,0 0,0 0,0-1,0 1,0 1,-1 0,0-1,0 0,0 0,0 1,0-1,0 0,0 0,0 0,0 0,-1 0,1-1,0 1,-1 0,1 0,0-1,-1 1,-1 0,-10 3,-1 0,1-1,-1-1,0 0,1 0,-1-2,0 1,0-2,0 0,-17-4,-17-5,-75-28,81 23,1 3,-47-9,36 13,-65-9,-125-3,156 18,-291 5,272 7,-60 3,154-13,-31 1,1-2,-1-1,1-3,-74-16,-125-31,208 46,-72-3,80 8,0-1,0-1,0-1,-28-8,30 5,-1 1,1 1,-1 1,0 0,0 2,0 1,0 1,-1 1,1 0,0 2,1 1,-1 1,0 1,1 0,0 2,1 1,0 0,-25 16,22-11,0 0,-1-2,-1-2,-28 10,21-9,-59 29,12 10,58-35,0-1,0-1,-1 0,-30 9,17-10,0 2,1 1,-36 21,12-4,-89 35,28-15,87-34,1 1,0 1,2 2,-45 41,-99 114,49-14,-144 109,208-219,46-41,0 0,1 1,1 0,-13 18,25-30,0 0,0 0,0 0,0 1,0-1,1 1,-1-1,0 0,1 1,-1-1,1 1,0-1,-1 1,1-1,0 1,0 0,0-1,0 1,0-1,0 1,1-1,-1 1,1-1,-1 1,1-1,-1 1,1-1,0 0,-1 1,1-1,0 0,0 0,0 1,0-1,0 0,0 0,1 0,-1 0,0 0,0 0,1-1,-1 1,1 0,-1-1,3 1,0 1,1 0,0 0,0-1,0 0,0 0,0 0,0-1,0 1,0-1,0 0,1-1,8-1,5-6,0 0,-1-1,0 0,0-2,-1 0,27-24,85-90,84-115,-174 197,2 1,2 2,2 1,1 3,60-36,-77 58,1 0,0 2,53-14,3 7,-2 1,92-33,-123 29,-1-2,-1-3,76-52,-51 25,105-95,-88 72,5 4,173-100,-246 160,0 1,0 0,1 2,1 1,-1 2,1 0,1 2,-1 1,32-1,32-6,-57 6,-1 2,1 1,38 2,-67 1,1 0,0 0,-1 1,1 0,-1 0,0 0,0 1,1-1,-2 1,10 7,44 45,-8-9,206 151,-246-190,0-1,0 0,1-1,0 0,0 0,1-2,-1 1,1-1,-1-1,22 2,11-2,71-5,-28-1,-81 4,76-1,0 3,0 4,94 18,-8 3,-117-22,0 3,0 3,74 24,-119-33,0 0,-1 1,1-1,0 1,-1 1,0-1,0 1,0 0,7 6,-11-9,-1 0,1 0,-1 0,1 0,-1 0,1 0,-1 0,0 0,1 0,-1 0,0 0,0 0,0 1,0-1,0 0,0 0,0 0,0 0,0 0,0 0,-1 2,0 0,-1-1,1 1,-1-1,0 0,0 1,0-1,0 0,0 0,0-1,0 1,-1 0,-2 1,-36 24,-2-2,-1-2,-86 33,114-52,0 0,0-1,0-1,0 0,-32-2,-84-14,87 8,-50-2,-1 10,-68-3,152-1,0-1,0 0,0 0,0-2,1 1,-16-9,12 6,0 0,-29-8,-22 3,-135-8,186 19,-82-10,53 6,-48-1,3 7,-97-2,161-3,-1-1,1-1,0-1,0-1,-37-19,31 14,0 1,-55-14,75 23,0 0,0 1,0 1,-1 0,1 0,0 1,0 1,0 0,-1 0,1 1,0 1,0-1,1 2,-1 0,1 0,0 1,-14 8,-220 172,151-110,-163 102,-65-7,297-158,-1-1,-38 12,45-18,0 1,0 1,0 1,1 0,0 1,-26 19,18-10,-1-1,-1-1,-54 24,-18 10,4 2,59-34,0 2,1 1,2 1,-52 45,37-20,-21 22,-126 96,125-109,47-36,-2 0,-50 29,74-48,0 0,0-1,0 1,0 0,0-1,-1 1,1-1,0 0,0 1,-1-1,1 0,0 0,0 0,-1 0,1 0,0 0,-3 0,4-1,-1 1,1-1,0 1,-1 0,1-1,0 1,0-1,-1 1,1-1,0 1,0-1,-1 1,1-1,0 1,0-1,0 1,0-1,0 1,0-1,0 1,0-1,0 0,0 1,0-1,0 1,1-1,-1 0,1-3,1 0,-1 0,1 0,0 0,0 0,0 0,1 1,4-6,300-314,-289 304,0-1,-2-1,0 0,-1-1,-2 0,0-1,-1-1,-2 0,0-1,10-42,-14 41,1 1,1 0,2 0,0 1,1 0,2 1,0 0,2 1,0 0,34-35,-15 20,13-11,-2-2,-2-2,-3-2,38-65,23-83,-96 194,0 1,1 1,0-1,0 1,0 0,1 0,0 1,0 0,0 0,1 1,7-4,15-5,48-15,-70 25,0 1,0 0,0 0,1 1,-1 0,1 1,-1 0,1 0,-1 1,0 0,1 0,-1 1,0 0,0 0,0 1,0 0,0 1,11 6,-4 1,1 0,-2 2,0-1,0 2,-1 0,-1 1,12 17,-22-29,6 7,-1 0,-1 0,1 0,-1 1,7 20,-12-27,0 1,0-1,-1 0,0 1,0-1,0 1,0-1,-1 0,1 1,-1-1,0 0,-1 1,1-1,-1 0,0 0,0 0,0 0,0-1,-4 5,-14 18,-1-2,-2 0,0-2,-1 0,-47 31,37-29,1 3,-50 51,-53 93,84-101,-108 110,110-129,-63 85,98-117,-142 153,-2 3,142-155,-20 28,35-45,0 0,0 1,0-1,1 0,-1 1,1-1,0 1,0-1,1 1,-1 0,0-1,1 8,0-10,0 0,0 0,0-1,0 1,1 0,-1 0,0 0,0-1,1 1,-1 0,0 0,1-1,-1 1,1 0,-1 0,1-1,-1 1,1-1,0 1,-1-1,1 1,0-1,-1 1,1-1,0 1,0-1,-1 0,1 1,1-1,28-4,25-24,-55 28,29-22,-1-1,0-1,-2-1,-1-1,25-35,38-39,56-33,210-149,-222 181,-93 76,1 0,1 3,1 2,1 1,53-15,-37 13,112-56,-126 54,1 2,0 3,72-19,-85 27,19-9,66-33,30-11,-127 56,1 1,-1 1,1 1,0 0,29 0,1 3,-3-1,-1 2,72 10,-82-1,0 2,-1 1,46 22,-56-21,1-1,0-1,1-2,0-1,0-1,52 5,251-14,57 2,-358 4,-1 1,0 1,0 2,43 17,-48-15,1-1,1-1,-1-2,1 0,0-2,31 1,5-4,-33 0,0-1,0-1,44-7,-64 5,1 0,-1 0,0-1,0 0,-1 0,1-1,14-11,-24 16,-1 0,1 0,0 1,0-1,-1 0,1 0,0 0,0 0,-1 0,1 0,0 0,0 0,-1-1,1 1,0 0,0 0,-1 0,1 0,0 0,0 0,-1 0,1-1,0 1,0 0,0 0,-1 0,1 0,0-1,0 1,0 0,0 0,-1 0,1-1,0 1,0 0,0 0,0-1,0 1,0 0,0 0,0-1,0 1,0 0,0-1,0 1,0 0,0 0,0-1,0 1,0 0,0 0,0-1,0 1,0 0,0 0,1-1,-1 1,0 0,0 0,0 0,0-1,1 1,-25 2,-38 11,-1-1,-86 28,116-27,-2-2,1-1,-1-2,-1-1,1-2,-52 2,58-6,1-1,-1-2,0 0,1-2,0-1,0-2,0 0,-32-14,31 8,10 2,-1 2,-1 1,1 0,-1 1,0 2,-1 0,1 1,-33-1,16 6,1 1,-1 2,1 2,-55 16,54-14,1-3,-1 0,-45-2,-47 5,-90 4,172-12,1 1,-1 2,1 2,0 3,-83 23,-42 22,141-44,-19 4,2 2,-79 35,20-1,51-24,-60 35,71-34,-1-3,-73 28,69-29,1 3,-75 49,46-26,11-6,2 3,2 3,-65 63,96-83,-1-3,-53 33,-31 23,103-70,0 2,1 0,0 1,1 0,-18 26,-1 6,22-35,0 1,1 1,0-1,1 1,0 0,2 1,-7 19,11-31,1-1,-1 0,1 1,0-1,0 1,0-1,0 0,0 1,0-1,0 0,0 1,0-1,1 1,-1-1,0 0,1 1,-1-1,1 0,0 0,-1 1,1-1,0 0,0 0,0 0,0 0,0 0,2 2,-1-2,1-1,-1 1,1 0,-1-1,1 1,0-1,-1 1,1-1,0 0,-1-1,1 1,0 0,3-1,8-3,0 0,-1 0,0-2,18-8,35-23,-17 8,72-30,-83 42,-2-1,55-38,-60 35,1 1,1 2,53-22,-41 25,217-84,-210 76,-2-2,-1-3,46-33,-64 38,12-9,2 2,56-29,-69 43,-14 6,1 1,0 1,1 0,40-9,237-43,-237 48,-28 7,-1-1,-1-2,59-23,20-16,185-52,-47 16,-220 73,0 1,1 2,-1 1,1 0,1 2,42 0,8 4,70 3,-128 0,-1 1,37 11,-39-9,0-1,1 0,35 3,181-9,36 2,-74 23,-194-24,0 0,0 0,0 1,-1-1,1 1,0 0,0 0,0 0,-1 0,1 0,-1 1,1-1,-1 1,1 0,-1-1,0 1,0 0,0 1,0-1,0 0,0 1,0-1,-1 0,0 1,1 0,-1-1,0 1,0 0,0 0,-1 0,1-1,-1 1,1 0,-1 0,0 0,0 0,0 0,-1 0,1 0,-1 0,1 0,-1-1,0 1,0 0,0 0,-1-1,1 1,-1-1,1 1,-1-1,0 0,0 1,-4 2,-5 4,-1-1,1-1,-2 0,1 0,-1-1,0-1,0 0,0-1,-1 0,1-1,-27 2,-14-1,-96-7,55 0,-59 0,-210 6,314 4,1 3,-1 1,2 3,-48 20,-98 44,111-42,-159 45,154-67,65-11,0 0,0 2,-24 7,-559 179,535-178,53-11,0 1,1 0,-1 2,-16 6,-67 30,16-8,1 4,2 3,-94 62,152-87,0-1,-1-2,-34 13,37-17,0 1,1 1,0 1,0 1,-28 22,4 1,-63 37,59-41,-50 41,98-72,1 0,-1 1,1-1,-1 0,1 0,-1 0,1 1,-1-1,1 0,-1 1,1-1,0 0,-1 1,1-1,-1 1,1-1,0 0,-1 1,1-1,0 1,0-1,0 1,-1-1,1 1,0-1,0 1,0-1,0 1,0 0,0-1,0 1,0-1,0 1,0-1,0 1,0-1,0 1,0-1,0 1,1-1,-1 1,0-1,0 1,1-1,-1 1,0-1,1 1,-1-1,0 0,1 1,-1-1,1 0,-1 1,1-1,-1 0,0 1,1-1,-1 0,2 0,36 6,20-11,-1-2,0-3,61-19,-3 2,20 5,0 6,146 1,-209 12,-29-1,-1-2,60-16,-26 5,99-24,-148 35,0 0,0-2,-1-1,0-2,0 0,-1-2,45-30,153-135,-110 81,-82 73,0 1,1 2,2 1,0 2,0 1,56-19,-36 19,-1 2,2 3,110-11,-127 17,0-1,0-2,0-2,36-16,-51 19,32-11,72-15,-80 22,86-34,-87 28,90-23,-94 33,78-5,-106 12,1 1,0 0,-1 2,1 0,-1 0,1 1,-1 1,0 0,14 7,-25-9,1 0,-1 0,0 0,0 0,0 1,0-1,0 1,0 0,-1 0,0 0,1 0,-1 1,0-1,-1 0,1 1,0-1,-1 1,0 0,0 0,0-1,0 1,-1 0,0 0,1 4,-2 11,0-1,-1 0,-1 1,-6 17,-3 30,11-49,1-12,0 1,0-1,-1 1,0-1,0 1,-2 5,2-9,0 0,0 0,0 0,-1-1,1 1,0 0,-1-1,1 1,-1-1,1 0,-1 1,0-1,0 0,1 0,-1 0,0 0,0-1,0 1,0 0,-3 0,-20 3,0 0,0-2,0-1,-26-2,18 0,-59 6,19 7,15-2,-111 5,143-14,0 1,0 1,0 1,1 2,-1 0,1 2,-31 13,-220 71,62-23,51-19,-10 4,139-42,-1-2,0-1,0-1,-1-2,0-2,0-1,0-2,0-2,0 0,0-3,0-1,0-2,-58-18,53 13,1-2,1-2,-40-21,58 26,-1 2,0 0,-1 1,0 1,0 1,0 1,-1 2,0 0,-25 1,81 3,0-1,0-2,0 0,-1-3,1 0,-1-2,0-2,58-23,-81 27,0 1,1 0,-1 1,1 0,-1 0,1 1,0 0,0 0,0 1,0 1,0-1,1 1,-1 1,0 0,0 0,0 0,13 5,56 23,-26-9,83 21,-118-38,-1 0,1-1,-1 0,1-2,-1 0,1 0,0-2,-1 0,28-7,0-6,-1-2,0-2,62-38,110-87,-100 63,-85 62,1 2,1 0,0 3,37-12,138-31,8 9,-183 43,0 2,0 0,0 3,0 0,0 2,0 1,0 2,0 1,53 18,-59-14,0 1,42 24,-27-13,-19-9,-1 1,0 1,28 28,-4-5,-42-34,1 0,0 0,-1 0,0 1,0 0,0-1,0 1,-1 0,0 1,0-1,0 0,-1 0,0 1,0-1,0 1,0 10,-1-12,0 1,0-1,0 1,0 0,-1-1,0 1,0-1,0 1,-1-1,1 0,-1 0,0 1,0-1,-1 0,1-1,-1 1,0 0,0-1,0 1,-5 3,-15 6,-1-1,0-1,-1-2,0 0,-32 6,-15 6,46-15,0-1,0 0,0-2,-1-2,0 0,1-1,-1-2,-42-8,-16 1,50 8,-1 2,0 1,1 2,0 2,0 1,0 1,1 2,0 2,0 1,-39 22,-36 24,-157 114,241-154,0-1,1-1,-2-1,0-1,-1-1,-53 20,78-34,-38 13,-1-2,0-2,0-2,-63 3,-653-10,321-2,431 3,-1-2,1 1,0-1,-1 1,1-1,0-1,-1 1,1-1,-8-4,12 6,-1-1,1 0,0 0,0-1,-1 1,1 0,0 0,0-1,0 1,0 0,0-1,0 1,1-1,-1 0,0 1,1-1,-1 1,1-1,0 0,-1 1,1-1,0 0,0 1,0-1,0 0,1 0,-1 1,0-1,1 0,-1 1,1-1,-1 1,1-1,0 1,0-2,11-18,0 1,1 1,0 1,2-1,0 2,1 0,21-16,10-13,-34 35,-16 19,-21 25,5-12,-1 0,-2-1,-42 31,54-45,-1 0,0 0,0-1,0 0,-1-1,0 0,0-1,0 0,0-1,0-1,-21 1,-20-3,25-1,-52 5,69-1,1 0,0 0,1 1,-1 0,0 0,1 1,0 1,-17 9,-127 110,107-85,-90 63,55-63,29-15,51-24,0 0,1 1,-1-1,0 0,1 0,-1 0,0 1,1-1,-1 0,1 1,-1-1,1 0,-1 1,1-1,-1 1,1-1,-1 1,1-1,-1 1,1-1,0 1,-1 0,1-1,0 1,0-1,-1 1,1 0,0-1,0 1,0 0,0-1,0 1,0 0,0-1,0 2,1-1,0 1,1-1,-1 0,0 0,1 0,-1 0,1 0,-1 0,1 0,0-1,-1 1,4 1,56 10,50-5,120-8,-78-2,476 3,-467 13,-13-1,-100-11,218-3,-253-1,1 0,-1-1,0 0,0-1,0-1,-1 0,1-1,-2 0,22-17,-21 15,1-1,0 2,1 0,-1 1,2 0,-1 1,1 1,18-4,7 5,-30 3,0 1,0-2,-1 1,1-2,-1 1,1-2,-1 1,14-8,10-9,34-29,-41 28,0 2,36-19,-18 14,-2-2,0-2,48-42,103-112,-177 163,2 1,0 2,1 0,29-17,-37 26,1 1,0 0,0 1,0 0,1 1,0 0,0 2,0-1,20 0,6 2,1 1,-1 2,0 1,1 3,47 12,147 40,-131-45,-77-11,0 1,-1 1,36 11,-42-9,18 8,0-2,0-2,1-2,77 7,-79-8,-37-7,0 0,1 0,-1 1,0-1,0 0,1 0,-1 0,0 0,0 0,0 1,1-1,-1 0,0 0,0 0,0 0,0 1,1-1,-1 0,0 0,0 1,0-1,0 0,0 0,0 1,0-1,0 0,0 0,0 1,0-1,0 0,0 0,0 1,0-1,0 0,0 0,0 1,0-1,0 0,-18 12,-17-1,0-2,0-1,-1-2,0-1,-63 0,72-4,5 1,1 1,0 0,0 2,1 1,-1 0,1 1,-22 13,-131 81,21-10,60-36,74-41,-1-2,-1 0,0-1,-1-1,0-1,0-1,-23 5,39-13,0 0,0 0,1-1,-1 1,0-1,1 0,-1-1,1 1,-1-1,1 0,0 0,0 0,0-1,0 1,0-1,0 0,-4-5,8 8,-1-1,1 1,0-1,0 1,-1-1,1 1,0-1,0 1,0-1,0 1,0-1,0 1,0-1,-1 1,1-1,1 1,-1-1,0 1,0-1,0 1,0-1,0 1,0-1,1 1,-1-1,0 1,0-1,1 1,-1-1,0 1,1 0,-1-1,0 1,1-1,-1 1,1-1,20-14,-17 13,59-35,-32 21,36-26,-60 37,0-1,-1 1,1-1,-1-1,0 1,-1-1,1 0,-1 0,-1 0,5-10,-8 16,0-1,-1 1,1-1,0 1,-1-1,1 0,-1 1,0-1,1 0,-1 1,0-1,0 0,0 0,0 1,-1-1,1 0,0 1,-1-1,1 0,-1 1,1-1,-1 1,0-1,0 1,-1-2,0 1,0 0,0 1,0-1,-1 1,1-1,-1 1,1 0,-1 0,1 0,-1 0,0 0,1 1,-1-1,-2 1,-6-1,0 1,1 0,-1 0,1 1,-1 1,1 0,-12 3,-13 10,0 0,1 3,-58 39,-82 79,137-102,27-24,0 0,-1 0,0-1,-1-1,0 0,0 0,-1-1,0-1,-27 10,-164 52,20-6,145-50,0-3,-41 5,65-12,1-1,-1-1,0 0,0-1,1-1,-1 0,1-1,-1 0,-14-7,-116-56,103 44,0 3,-1 1,-1 1,-64-13,38 10,55 15,1 0,-1 1,0 1,-21-3,-43 6,59 1,-1 0,0-2,0 0,1-2,-33-7,12-1,1 3,-1 1,0 2,-43 0,41 1,-50-12,51 8,-49-3,84 11,0 0,0 0,0 1,0 0,0 0,0 1,0 0,0 0,0 1,1-1,-1 2,1-1,0 1,0 0,-8 6,-4 7,2-1,0 2,-19 27,23-29,0 0,-1-1,-1 0,0-1,-18 14,19-21,1 0,-1-1,-1-1,1 1,-15 2,16-5,1 0,0 1,1 0,-1 1,1 0,0 1,0 0,0 0,-9 9,-6 5,18-15,0 1,0-1,0 1,1 0,-10 13,15-17,0-1,1 0,-1 1,1-1,-1 1,1-1,-1 1,1-1,0 1,-1-1,1 1,0-1,0 1,0-1,1 1,-1-1,0 1,0-1,1 1,-1-1,1 1,-1-1,1 1,0-1,0 0,-1 1,1-1,0 0,0 0,0 0,0 0,1 0,-1 0,0 0,0 0,1 0,-1 0,2 0,11 8,0-1,1-1,0-1,1 0,-1 0,1-2,0 0,0-1,30 2,18-2,77-6,-48 0,154 19,-234-15,94 5,110-7,60 2,-164 9,84 3,-137-14,1 3,0 2,88 17,-126-16,0-2,1 0,0-2,0 0,0-2,32-5,142-36,-107 20,-63 14,0-2,0-1,-1-1,0-1,28-19,29-15,-50 28,42-31,-52 33,0 1,1 1,1 1,31-12,255-96,-97 36,-171 68,1 2,50-10,39-12,-112 31,0 2,1 0,-1 2,1 0,31 1,-2 0,29-9,-58 6,0 2,-1 1,1 0,26 3,-42-1,-1 1,1 0,-1 1,1 0,-1 0,0 0,0 0,0 1,0 0,-1 1,1-1,-1 1,0 0,0 0,0 1,-1-1,1 1,-1 0,4 6,-6-8,1 1,-1-1,1 1,-1 0,-1 0,1 0,0 0,-1 0,2 7,-3-9,-1-1,1 0,-1 1,1-1,-1 0,1 0,-1 1,0-1,1 0,-1 0,0 0,0 0,0 0,0 0,0 0,0 0,0 0,-1-1,1 1,0 0,0-1,-1 1,1-1,0 1,0-1,-1 1,1-1,-1 0,1 0,0 0,-1 0,-1 0,-151 16,116-15,1 2,0 2,0 1,0 2,-50 17,33 1,1 2,2 3,-58 43,92-62,-83 69,66-51,-60 39,47-39,-2-2,0-3,-2-1,-1-3,-1-2,0-2,-77 13,22-17,-164-3,224-10,-71 1,-228-30,225 15,-1 5,-172 10,113 2,-28 2,172-1,-1 1,2 2,-54 16,51-13,-1-2,0-2,0-1,-1-3,1-1,-50-6,-97 5,111 11,-15 1,61-10,-1 2,-48 13,45-9,-55 7,82-15,-5 2,36 2,81 13,0-5,0-5,1-4,137-14,-198 2,-1-1,0-2,-1-2,61-29,-96 40,25-10,1 2,0 1,1 1,0 2,0 1,0 2,1 1,-1 2,1 2,0 0,-1 3,1 1,39 11,-29-4,10 4,1-2,0-3,1-3,68 3,-81-9,-1 2,0 3,60 15,-61-11,1-3,-1-1,69 2,-33-9,1-4,138-24,-131 5,114-48,-78 25,191-64,-279 95,0-2,0-1,-2-1,34-26,-38 24,1 2,1 0,0 3,1 0,38-12,-36 20,0 1,0 2,0 2,57 1,-44 1,77-9,24 0,-61 9,83 3,-150 3,-15 4,-5-6,-1-1,0 0,1 0,-1 0,0 0,-1 0,1 0,0 0,0 0,-1-1,-4 3,-41 21,-64 23,-19 9,24 5,-21 10,77-53,0-1,-86 16,47-13,-19 8,-118 49,187-64,-2-2,1-2,-1-2,-1-2,1-1,-1-3,-48-2,47 2,1 1,-58 14,-54 5,1-11,-123 3,203-14,-12 1,1-3,-1-4,-94-20,121 17,-1 3,0 2,-103 6,40 1,98-1,0 1,-1 1,2 1,-1 1,1 1,-29 13,-58 16,34-22,-1-3,0-4,-140-5,138-2,57-2,1-1,0 0,0-2,0-1,1 0,-41-19,-49-14,100 37,1-1,0-1,0 0,0 0,0-1,1 0,0-1,0 0,0 0,1-1,0 0,0-1,1 1,0-2,0 1,1-1,0 0,1 0,-8-15,13 22,0 0,-1 1,0-1,1 0,-1 0,0 1,0-1,0 1,0-1,0 1,0-1,-1 1,1 0,0 0,-1-1,1 1,-1 0,1 0,-1 1,1-1,-1 0,0 0,1 1,-3-1,2 1,0 1,1 0,-1 0,1-1,0 1,-1 0,1 1,0-1,-1 0,1 0,0 0,0 1,0-1,0 1,0-1,0 1,1-1,-1 1,0 3,-5 11,1 0,0 0,-3 33,8-45,-3 15,2-1,0 1,3 31,-1-45,0 0,0 0,0 0,0-1,1 1,0 0,0 0,0-1,1 0,0 1,-1-1,2 0,-1 0,0 0,1-1,0 1,-1-1,6 4,72 52,-52-36,63 37,-80-54,0 0,1-1,0 0,0-1,1-1,-1 0,1 0,26 0,-10-4,-1-2,0-1,55-14,-53 10,1 2,-1 0,34 0,58-7,-54 4,-7 2,170-10,-97 20,160-5,-274-1,-1-1,1-1,-1 0,1-2,35-16,-37 13,1 2,1 1,-1 0,1 2,39-6,239 14,-209 8,20 1,-41-8,127 27,-129-18,0-2,72 1,-75-11,364-4,-405 0,-1-1,0-1,0 0,0-2,38-17,-35 13,0 1,1 2,41-9,-30 8,-1-1,-1-2,0-2,-1-1,0-1,33-23,23-9,19-15,-77 43,0 1,1 2,59-23,-79 36,0-1,-1-1,0 0,0-1,0-1,-1 1,0-2,-1 0,1 0,-2 0,15-19,-8 7,-1-1,-2-1,0 0,-1-1,9-26,-15 36,1 0,1 0,10-13,17-35,-34 60,-1 1,1-1,-1 1,0-1,1 1,-1-1,0 1,0-1,0 1,0-1,0 1,0-1,-1 1,1-1,-1 1,1-1,-1 1,1-1,-1 1,0 0,1-1,-1 1,0 0,0 0,0-1,0 1,0 0,-1 0,1 0,0 0,0 1,-1-1,1 0,0 0,-1 1,1-1,-3 0,-8-4,0 1,0 1,-23-4,12 2,17 4,-159-46,160 45,0 1,0 0,-1 0,1 1,0 0,-1 0,1 0,0 0,-1 1,1 0,0 0,0 1,0-1,0 1,0 0,0 0,0 1,1-1,-1 1,1 0,-1 0,-6 7,-8 9,1 0,0 1,-19 29,24-33,-30 44,4 1,1 2,-54 132,88-186,0 0,1 0,1 0,-1 1,2-1,-1 1,1-1,1 1,-1 0,3 16,0-19,0 0,0 0,0 0,1 0,0-1,1 1,-1-1,1 1,1-1,-1-1,1 1,0 0,0-1,9 6,-9-7,0 1,0-1,0 1,-1 0,1 0,-1 1,-1-1,1 1,-1 0,0 0,0 0,0 0,-1 0,0 1,0-1,-1 1,0-1,0 1,0 0,-1 0,0-1,0 1,-1 0,0-1,0 1,0 0,-1-1,0 0,-1 1,1-1,-1 0,0 0,0 0,-1 0,-5 5,-9 14,11-17,1 0,0 0,0 1,1 0,0 0,1 0,0 1,0 0,-3 12,7-22,0 0,0 1,0-1,-1 1,1-1,0 1,0-1,0 1,0-1,0 0,0 1,0-1,0 1,0-1,0 1,0-1,0 1,0-1,0 1,0-1,0 1,1-1,-1 1,0-1,0 0,1 1,-1-1,0 1,0-1,1 0,-1 1,0-1,1 0,-1 1,1-1,-1 0,0 0,1 1,-1-1,1 0,-1 0,1 0,0 1,24-14,20-28,-27 16,0-2,-2 0,22-49,-37 76,-1 0,0-1,1 1,-1-1,0 1,1-1,-1 1,0 0,0-1,1 0,-1 1,0-1,0 1,0-1,0 1,0-1,0 1,0-1,0 1,0-1,0 1,0-1,0 1,0-1,0 1,0-1,-1 1,1-1,0 1,0-1,-1 1,1-1,0 1,-1-1,1 1,0 0,-1-1,1 1,-1-1,-25 3,-30 22,-169 114,78-45,127-82,-2-1,1-1,-1-1,-1-1,1 0,-1-2,-26 2,3-2,0-2,-77-6,80-2,1-3,-75-23,-19-4,25 12,61 10,-1 4,0 1,-69-2,-8 9,-143 5,179 8,0 4,-177 55,107-25,115-37,0-3,-1-1,1-2,-1-3,-64-6,101 4,-1 0,0 0,1-1,0 0,0-1,0-1,-19-10,-71-52,16 10,3 8,26 14,-75-34,116 64,-1 1,0 0,0 1,0 1,0 0,0 2,-27 1,18 0,0-2,-29-4,39 2,-1 0,0 1,0 1,0 0,-1 1,1 0,0 2,0 0,0 1,1 0,-19 7,-157 54,188-64,0 1,-1 1,1-1,0 0,0 1,0 0,0-1,0 1,0 0,1 1,-1-1,0 0,1 1,0 0,0-1,0 1,0 0,0 0,0 0,1 0,-1 0,-1 7,3-6,-1 1,1-1,0 1,1 0,-1-1,1 0,0 1,0-1,0 1,1-1,-1 0,1 0,0 0,0 0,1 0,4 7,-2-5,7 11,1 0,30 29,-38-41,0-1,1 0,0 0,0 0,0-1,1 1,-1-2,1 1,0-1,-1 0,1 0,13 1,235 0,-193-6,-1 2,1 3,118 20,-111-7,-10-2,82 27,-119-33,0-1,0-1,0-1,1-1,23 0,116-6,-150 3,33-5,0-2,0-2,55-18,-61 15,0 1,1 3,0 1,65-3,-75 8,0-1,-1-2,1 0,36-13,-44 11,1 0,0 2,0 0,1 2,-1 1,1 0,-1 2,25 3,65 9,1-4,144-9,-90-2,-137 3,0 1,0 1,0 2,0 1,-1 1,47 17,-47-14,0-1,1-2,44 4,51 11,123 19,-186-34,0-3,98-8,-155 4,0 0,0 0,-1 0,1-1,0 0,-1 0,1-1,-1 0,0 1,0-2,0 1,0-1,-1 1,1-1,-1-1,0 1,0 0,-1-1,1 0,-1 0,0 0,0 0,2-7,1-2,-1 0,-1-1,0 0,-1 1,0-1,-2 0,1-30,-1 31,1-1,0 1,1-1,1 1,0 0,1 0,0 0,1 1,1 0,0 0,11-14,-3 2,18-41,-15 27,1 2,2 0,31-40,-52 77,1-1,0 1,-1-1,1 1,-1-1,1 1,-1-1,1 0,-1 1,1-1,-1 1,0-1,1 0,-1 1,0-1,0 0,1 0,-1 1,0-1,0 0,0 0,0 1,0-1,0 0,0 0,0 1,0-1,0 0,0 1,-1-1,1-1,-23 9,-34 29,-41 37,-116 112,163-133,2 1,2 3,-63 97,101-138,-1 0,0-1,-1 0,-16 16,23-26,-1 0,0 0,0-1,-1 1,1-1,-1 0,1-1,-1 1,0-1,0 0,0 0,0-1,-1 0,1 0,-8 0,-16-1,16-1,1 1,-1 1,-17 3,26-2,0-1,0 1,0 0,0 0,1 0,-1 1,0-1,1 1,0 0,0 0,0 1,-5 5,3-2,-2 0,1-1,-1 1,0-1,0-1,-1 1,0-2,1 1,-2-1,1 0,0-1,-1 0,0-1,0 0,-18 2,14-2,0 2,-27 10,28-9,0-1,0 0,-25 4,-163-4,140-6,-106 11,25 4,-235-9,191-7,-171-15,-42-32,270 32,-105-19,44-5,41 16,0-1,110 19,-68-6,64 10,-46-11,-59-25,148 40,-1 0,1 0,-1-1,0 1,1 0,-1 0,1 0,-1-1,1 1,-1 0,0 0,1 0,-1 0,1 0,-1 0,0 1,1-1,-1 0,1 0,-1 0,1 0,-1 1,1-1,-1 0,0 0,1 1,0-1,-1 1,1-1,-1 0,1 1,-1-1,0 2,8 17,27 20,-6-18,0 0,2-3,0 0,1-2,1-1,35 11,-27-10,45 23,-64-27,0-2,0 0,1-2,0 0,0-1,1-2,0 0,37 2,294-10,-346 4,1 0,0 0,-1 0,1 2,-1-1,0 1,0 0,11 6,64 40,-24-12,-22-20,-1-1,2-3,0 0,54 9,-82-20,-6-1,44 11,1-2,-1-2,90 3,634-12,-730-1,47-8,-47 4,51-1,-53 4,1-2,-1-1,0-3,0-1,45-18,-16 6,107-36,-128 43,-1-1,56-29,-48 21,-39 15,0-1,0-1,26-23,0 2,-214 118,117-62,1 3,-50 33,-39 49,106-77,-2-2,0-1,-2-3,-1-1,-68 29,29-20,59-23,0-2,0 0,-1-1,0-2,0 0,0-1,-42 2,-750-9,787 1,-53-10,-20-2,74 10,0-1,1-1,-1-2,1-1,-30-12,-58-17,85 30,-314-81,323 81,0-1,1-2,-20-11,23 11,-1 1,0 1,-1 0,-19-5,13 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8T07:17:54.61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163 1228,'-1'-41,"-1"14,4-29,-1 48,0 0,1 1,-1-1,1 1,0-1,1 1,0 0,5-9,6-9,-10 17,1 0,0 0,0 0,0 1,1-1,1 1,-1 1,11-10,7-5,-20 17,1 0,-1 0,1 0,8-6,-5 5,-1 0,1-1,-1 0,0-1,-1 1,0-1,0-1,-1 1,0-1,7-13,21-28,-27 41,9-10,0-1,-2 0,-1-1,12-24,-21 38,1-1,0 1,1 0,-1 0,1 1,0-1,8-5,-6 4,0 0,0 0,7-11,-10 13,0 0,1 0,-1 0,1 1,0 0,10-7,-9 7,1-1,0 0,7-9,-3 4,-1 1,1 0,0 1,1 0,0 1,16-8,31-19,-44 24,4-4,0 1,-1-3,22-20,-30 26,1 0,0 2,18-12,-15 10,25-20,-29 22,0 2,0-1,1 1,0 1,0 0,0 1,0 0,15-3,-5 0,-4 3,32-6,-34 9,0-2,0 0,16-6,0-1,10-3,19-10,-35 14,24-12,-41 18,0 0,1 1,0 0,-1 0,2 1,-2 0,2 0,-2 1,2 0,-2 1,1 0,0 0,0 1,9 3,5-1,0-2,-1 0,2-1,31-3,1 0,-7 1,57 3,-90 0,-1 0,17 7,-19-6,0 1,1-2,15 2,26-4,-40-1,-1 0,0 1,1 2,-1-1,0 1,1 0,20 8,7 10,-31-13,1-1,-1-1,1-1,22 7,-24-9,-1 1,0 0,18 9,-19-7,2-1,-1-1,16 5,-16-6,0 0,-1 1,0-1,1 2,-1-1,0 1,0 1,0 0,10 8,-7-6,0 0,0 0,0-1,1-1,0-1,0 1,1-2,18 4,-28-5,1-2,-1 1,0 0,1 1,-1-1,-1 1,2 0,-1 0,0 0,0 0,2 3,3 3,-1 0,8 13,-12-17,0 2,0-2,1 1,0-1,0 0,0 1,0-1,0 0,1-1,0 0,0 0,-1 0,7 3,-3-5,-1 1,0-1,1 0,-1-1,14 0,-17 0,1-1,1 1,-1 0,0 1,0-1,0 1,0 0,0 0,0 0,0 1,0 0,-1 0,7 4,-2 0,0 0,0 0,0 1,0 0,-1 0,0 1,-1 0,13 17,-19-23,-1 0,1-1,0 1,0 0,-1 0,1 0,-1 0,0 0,0 0,0-1,1 2,-2-2,1 1,0 1,0-2,0 1,-1 0,1 0,-2 2,-1 2,0 0,0-1,-1 0,-7 8,7-9,1 2,-1-2,0 1,-3 9,-14 31,14-32,1 1,0 0,1 0,1 0,-4 17,6-25,1 0,-1 0,-1 0,1 0,-1 0,-4 6,4-6,-1 0,2 1,-1-1,0 0,-1 10,-1 5,2 0,0 1,1-1,1 0,1 1,1-1,7 38,-6-46,0 0,-1 25,-1-29,0 1,1 1,1-2,-1 1,1 0,4 13,0-8,-2 0,3 18,6 22,-8-43,-3 0,3 16,-4-20,0 0,1 1,0-1,0 0,1 0,0 0,6 9,32 65,6 8,-34-73,1 0,0-1,1 0,1-1,24 18,30 29,-58-50,5 7,2-1,39 30,-46-39,1 2,-1-1,0 2,-1-1,-1 1,1 1,9 16,-19-27,0 0,0 0,-1-1,1 2,0-2,0 1,-1 0,1 0,-1 0,0 0,0 1,0-2,0 2,0-2,0 2,0-1,0 0,-1-1,1 2,-1-2,0 2,-1 1,-2 3,-1 0,1-1,-1 0,-9 10,-4 4,-9 12,19-23,-1 2,1-1,-11 19,15-24,0 1,0-1,-8 9,-6 7,-15 19,22-28,0 1,-11 17,-63 98,80-118,0 1,0 0,-2 12,-11 22,12-32,0-1,-1 0,-1 0,1-1,-2 0,-13 14,7-7,0 0,0 1,2 0,1 1,-15 31,10-20,-26 40,39-67,1-1,0 0,-1 0,0-1,1 0,-1 1,0-1,0 0,0-1,-6 3,-9 4,-18 10,12-7,1 1,1 1,-41 29,60-38,-1-1,1 0,-2 1,2-2,-1 1,-1-1,1 0,-1 0,-9 1,-2 0,-33 0,18-2,27 0,0 0,0 1,0-1,0 1,0 0,0 1,0-1,1 1,-6 3,-23 12,17-10,1-1,0 2,-25 18,3-2,-1-8,2 0,14-6,-26 13,32-18,1 1,0 0,0 1,-20 16,29-19,0-1,-1 0,0 0,1-1,-1 1,0-1,0-1,-1 0,-9 2,-9 0,-35 2,7-2,1 2,-1-3,-77-5,119 0,0 0,0-1,1 0,-1-1,0 0,-19-12,21 11,0 0,0 0,-1 1,0 0,0 1,0 0,0 1,-16-2,-1 4,-40-6,50 4,-25 1,29 1,0 0,-27-5,27 1,0-1,1 0,-23-13,15 7,-5-4,0-2,1 0,-23-22,28 22,-3-1,-1 1,0 2,-1 0,0 1,-2 2,-35-12,34 12,2 0,0-2,1-1,-36-27,-40-25,-28-2,167 62,-31 5,0 0,0 0,0-1,12-7,-17 8,0 0,1 0,-1 0,0 0,0-1,0 1,0-1,-1 1,1-1,0 1,-1-1,0 0,0 0,2-5,14-74,3-7,-15 65,-1 0,-1 0,-2-1,0 0,-3-31,0-4,1-2,2-68,1 124,-1-1,1 1,-1-1,1 2,4-10,-3 9,0 0,-1-1,0 0,-1 1,2-9,-2-97,-2 55,1 53,-1-1,0 1,1-1,-1 1,0 0,0 0,-1-1,1 1,-1 0,0 0,0 0,-1 1,1-1,-1 0,-4-4,-4-2,0-1,0 2,-17-10,14 8,-21-17,18 15,-1-1,0 2,-1 0,0 1,-35-13,29 13,12 7,1-2,-20-11,18 8,1-1,-24-23,34 30,1 0,-2 1,1 0,0-1,-1 1,1 0,-1 0,0 0,-6-1,1 1,0 0,-19 0,22 2,4 0,0 0,0 0,0-1,0 1,0-1,1 1,-1 0,0-1,0 0,0 1,0-2,1 2,-1-1,0-1,1 1,-1 0,1 0,-1-1,1 1,0-1,0 1,0-1,-2-1,2 1,1-1,-1 1,1 0,0 0,-1 0,1-1,0 1,0-1,0 1,0 0,1-1,-1 2,1-2,-1 1,1 0,-1-1,2 1,-1 0,1-2,4-10,0 0,8-29,-11 30,0 0,2 0,0 1,9-17,13-17,93-145,-114 182,1 1,0-1,0 1,1 0,0 1,12-9,-14 12,0 0,0 1,0 0,0 0,0 1,1 0,-1 0,0 0,1 1,0 0,9-1,16 2,-20 0,1 1,0-2,-1 0,1-1,-1 1,0-2,20-6,3-6,58-26,-82 35,0-1,-1 0,1-1,-2 0,1 0,9-12,102-138,-119 155,160-183,-157 180,1 1,-1 0,1 1,0-1,0 1,1 0,0 1,-1-1,1 2,0-1,0 1,0 0,0 0,0 1,1 0,7-1,8-2,37-11,3-2,-26 10,-8 1,0 0,29-11,-42 10,-1-1,-1 0,20-15,23-12,-35 26,0 0,1 1,0 2,1 1,-1 1,34-3,-31 6,0 0,0 2,1 0,-1 2,0 1,0 1,-1 1,35 13,-44-15,-1 0,1 0,0-1,30 0,-46-2,10 0,0 1,0 1,0 0,15 6,13 5,-14-8,1 0,44 3,-17-3,19 1,-49-6,0 2,35 9,-23-4,-21-5,0 1,19 10,3 0,-8-3,1 2,-1 1,32 23,-27-17,50 24,-78-42,-1-1,0 1,0 0,0 0,0 0,4 4,-6-5,-1-1,1 0,-1 0,0 1,0 0,1-1,-1 0,0 1,0-1,0 0,0 1,1-1,-1 1,0-1,0 1,0-1,0 1,0-1,0 1,0-1,0 0,0 2,-1-1,1-1,-1 1,1 0,-1 0,0-1,1 1,-1-1,1 1,-1 0,0-1,0 0,1 1,-1-1,0 1,1-1,-2 0,1 1,-7 1,0 1,1-2,-2 1,1-1,1 0,-1-1,0 0,0 0,0-1,-10-2,-10-2,-43-17,47 13,0 2,-27-5,21 7,-38-5,-71-1,89 10,-168 2,157 5,-34 2,89-8,-19 0,2 0,-2-1,2-2,-44-9,-71-18,119 26,-41-1,46 4,0 0,0-1,1 0,-17-5,17 3,0 1,0 0,0 0,-1 1,1 1,0 0,-1 1,1 1,-1 0,1 0,0 2,0 0,0 0,0 0,0 2,1 0,0 0,-15 10,14-7,-1 0,-1-1,0-1,-16 5,12-4,-34 16,7 6,33-21,0 0,0 0,0-1,-17 6,9-6,0 1,1 1,-21 12,7-3,-52 21,17-9,50-20,0 1,1 1,0 1,-25 23,-58 66,29-8,-83 64,120-128,26-23,0 0,1 1,1-1,-8 11,14-17,0-1,1 1,-1-1,1 1,-1 0,1 0,0 0,-1-1,1 2,-1-2,1 1,0 0,0 0,0 0,0 0,0 0,0-1,0 2,0-2,0 1,0 0,0 0,1 0,-1 0,1-1,-1 2,0-2,1 1,-1 0,0-1,1 1,-1 0,1 0,0-1,-1 1,1-1,0 1,0 0,-1-1,1 1,0-1,-1 0,2 1,-2-1,2 1,1 0,0 0,0 0,-1 0,1-1,0 1,0-1,0 0,0 1,0-1,0 0,0-1,5 0,3-3,0-1,0 0,-1-1,0 0,0 0,16-14,48-53,49-65,-100 113,0 1,2 0,1 2,1 1,34-20,-44 32,0 1,1 1,29-8,3 4,-1 1,52-19,-70 16,-1-1,0-2,43-29,-29 14,60-56,-50 43,3 2,99-58,-141 92,-1 1,1 0,0 2,0-1,0 2,1 0,0 1,0 1,18-1,18-3,-32 3,-1 1,1 1,21 1,-38 1,1-1,-1 1,0 0,0 0,0 0,0 0,0 1,1-1,-2 1,6 4,26 26,-6-6,120 88,-142-110,0 0,0-1,0 0,0 0,1 0,0-2,-1 2,1-2,-1 1,13 0,7-1,40-3,-15 0,-48 2,44-1,1 3,-1 1,55 11,-5 2,-68-14,1 3,-1 1,43 15,-68-20,-1 0,0 1,1-1,-1 1,0 0,0 0,0 0,0 0,4 4,-7-5,0-1,1 1,-1-1,0 1,0 0,1-1,-1 1,0-1,1 1,-1-1,0 1,0 0,0 0,0-1,0 1,0-1,0 1,0 0,0-1,0 1,-1 0,0 1,0-1,1 1,-1-1,-1 0,1 1,0-1,0 0,0 1,0-2,-1 1,1 1,-2-1,-21 15,-1-2,0 0,-50 18,66-30,-1 1,1-2,0 0,0 1,-19-2,-48-8,50 4,-29-1,-1 7,-39-3,89 0,-1-1,0 0,0 1,0-2,0 0,-8-4,6 3,1 0,-18-5,-12 2,-78-4,107 10,-47-5,31 3,-28-1,1 5,-55-2,92-1,0-1,1 0,-1-1,1-1,-22-11,18 9,0 0,-31-8,42 13,1 1,-1-1,1 2,-1-1,1 1,-1 0,1 0,0 1,-1-1,0 2,1-1,0 0,0 2,0-1,0 0,0 1,-8 5,-127 99,87-64,-93 59,-39-4,172-91,0 0,-23 6,27-10,0 0,-1 1,1 1,0 0,0 0,-15 11,11-6,-1 0,-1 0,-31 13,-10 6,2 1,35-20,-1 2,1 0,0 0,-29 27,22-12,-13 13,-73 55,73-62,26-22,0 1,-29 16,42-27,0-1,1 0,-1 1,1 0,-1-1,0 0,0 0,1 0,-1 1,0-1,0 0,1 0,-1 0,0 0,1 0,-1 0,-1 0,2-1,-1 1,1 0,0 0,0 0,0-1,0 1,0-1,-1 1,1 0,0 0,0-1,-1 1,1 0,0 0,0-1,0 1,0-1,0 1,0 0,0 0,0-1,0 1,0 0,0-1,0 1,1 0,-1-1,1-1,0-1,-1 1,1 0,1-1,-1 1,0 0,1 0,2-3,173-182,-167 176,1 0,-2-1,0-1,0 1,-1-1,-1 0,0-1,-1 0,0 0,5-25,-7 24,0 0,0 1,2 0,0 0,0 0,2 1,-1-1,2 2,-1-1,21-20,-10 11,9-5,-2-2,-2-1,0-1,21-38,13-48,-55 113,0-1,0 2,1-1,-1 1,1-1,0 1,0 0,0 0,0 0,0 1,5-3,8-3,28-8,-40 15,0-1,-1 1,1 0,0 1,0-1,0 1,0 0,0 0,-1 1,1-1,0 1,0 0,-1 0,1 0,0 1,-1 0,1 0,6 4,-2 0,0 0,-1 2,0-1,0 1,0 0,-1 1,6 9,-11-16,2 4,0-1,0 1,0 0,-1 0,5 12,-8-15,1-1,-1 1,0-1,0 1,0-1,0 1,0 0,0-1,0 1,-1-1,1 0,-1 1,0 0,0-1,0 0,0 0,-1 1,1-1,-2 2,-9 11,0-1,-1 0,0-1,-1-1,-27 19,21-17,1 1,-29 30,-31 54,49-58,-62 63,63-75,-36 50,56-68,-82 88,-1 2,83-89,-13 16,21-27,0 1,0 0,0 0,0 0,0 0,0 0,1 0,-1 0,1 0,0 0,-1 0,1 5,0-7,0 1,0-1,0 0,0 1,1-1,-1 1,0 0,0-1,0 0,0 1,0-1,1 0,-1 1,0-1,0 1,1-1,-1 1,0-1,1 0,-1 0,1 1,-1-1,0 0,1 0,-1 1,1-1,-1 0,1 1,0-1,16-3,15-13,-32 16,17-13,-1 0,0-1,-1 0,-1-1,15-21,22-21,32-20,122-86,-129 105,-53 43,0 1,0 1,2 1,0 1,30-8,-21 7,65-33,-73 32,0 1,1 1,41-10,-49 15,11-5,39-19,16-6,-73 32,1 0,-1 1,1 1,-1 0,18-1,0 3,-2-1,0 1,41 5,-47 1,0 0,0 1,26 13,-33-13,1 0,1-1,-1 0,1-2,0 0,30 3,144-8,34 1,-207 2,-1 1,1 1,-1 0,25 11,-27-9,0-1,0-1,0 0,1-1,0 0,17 0,3-3,-18 1,-1-1,0-1,26-4,-37 4,0-1,0 0,0 0,0 0,-1-1,1 0,8-6,-14 9,-1 0,1 0,0 1,0-1,-1 0,1 0,0 0,0 0,0 0,0 0,0 0,0 0,-1-1,1 1,0 0,0 0,0 0,0 0,0 0,0 0,-1 0,1 0,0 0,0 0,0 0,-1 0,1 0,0-1,0 1,0 0,0 0,0 0,0-1,0 1,0 0,0 0,0 0,0 0,0 0,0 0,0-1,0 1,0 0,0 0,0 0,0 0,0 0,0-1,0 1,0 0,0 0,0 0,0 0,0 0,0 0,0-1,0 1,0 0,0 0,0 0,0-1,1 1,-15 2,-22 5,0 0,-50 16,67-15,-1-2,0 0,0-2,-1 0,1-1,-31 1,35-3,0-1,-1-1,0 0,1-2,0 0,-1-1,1 0,-18-8,17 5,6 0,-1 2,0 1,1-1,-1 1,-1 1,1 0,0 1,-20-1,10 3,1 2,-1 0,1 1,-32 10,31-8,0-2,0 0,-26-2,-27 4,-52 2,99-7,1 0,-1 2,1 1,0 2,-48 13,-24 12,81-25,-11 3,1 1,-45 19,11 1,30-15,-35 21,41-20,-1-2,-42 17,40-18,1 3,-44 28,27-16,7-2,0 1,2 1,-38 37,55-47,0-3,-31 20,-17 12,59-39,0 0,0 1,1 0,0 0,-11 15,0 4,13-21,0 1,0 0,1 0,0 1,0-1,1 1,-4 11,6-17,1-2,0 1,0 0,0 0,0 0,0-1,0 1,0 0,0 0,0-1,0 1,0 0,0 0,0 0,0-1,1 1,-1 0,0 0,1-1,-1 1,1 0,-1-1,1 1,-1 0,1-1,-1 1,2 0,-1 0,1-1,-1 1,1-1,-1 0,1 1,0-1,-1 0,1 0,-1 0,0 0,1 0,0 0,1-1,5-1,1 0,-2-1,1 0,9-5,22-14,-11 6,42-19,-48 26,-1-2,31-21,-34 20,1 0,0 2,30-13,-23 14,126-48,-122 44,-1-2,-1-1,27-19,-37 21,7-4,1 1,32-18,-40 26,-7 3,0 1,0 1,0-1,24-5,137-24,-138 27,-15 4,-1-1,-1 0,34-14,12-9,107-31,-27 10,-127 43,-1-1,1 2,0 1,0-1,1 2,24 0,5 2,40 2,-74-1,-1 2,22 5,-22-4,-1-1,1-1,20 3,105-5,21 0,-44 14,-111-14,0 0,0 0,-1 1,0-1,1 0,0 1,0-1,-1 1,1-1,-1 1,0 0,1 0,-1 0,1 0,-1 0,0 0,1 0,-1 1,0-1,0 0,0 1,0-1,0 0,-1 1,2 0,-2-1,1 0,-1 1,1 0,-1 0,1-1,-1 0,0 1,0 0,0 0,0-1,0 1,0 0,0 0,-1-1,1 1,-1-1,1 1,-1 0,1-1,-2 1,2-1,-1 0,0 1,0-1,0 1,0-1,-3 2,-2 2,-1 0,1-1,-2 0,1 0,0 0,-1-2,1 1,-1 0,0-1,1 0,-17 1,-7-1,-55-4,31 0,-34 1,-122 2,182 3,1 2,-1 1,2 1,-29 11,-56 26,64-24,-92 26,89-39,38-6,0 0,-1 0,-13 5,-323 104,309-104,31-6,-1 1,2 0,-2 1,-8 3,-40 18,10-5,1 2,0 2,-54 36,89-50,-1-1,-1-1,-19 7,21-9,1 0,0 1,-1 0,1 1,-16 13,2 0,-36 22,33-24,-28 23,57-41,0 0,-1 1,1-1,-1 0,1 0,0 0,0 0,-1 0,1 0,0 1,0-1,0 0,-1 1,1-1,0 0,0 0,0 0,-1 1,1-1,0 0,0 0,0 1,-1-1,1 1,0-1,0 0,0 0,0 1,0-1,0 0,0 1,0-1,0 0,0 0,0 1,0-1,0 1,0-1,0 0,1 0,-1 1,0-1,0 0,1 0,-1 1,0-1,0 0,0 0,0 0,1 1,-1-1,0 0,0 1,1-1,-1 0,0 0,0 0,0 0,2 0,20 4,11-7,0-1,0-2,35-11,-1 2,11 2,0 4,84 0,-121 7,-16 0,0-2,34-8,-16 2,59-14,-87 21,1-1,-1 0,0-2,0 0,0 0,0-2,25-17,89-77,-64 46,-47 42,0 0,1 2,0 1,1 0,0 1,32-10,-21 10,-1 1,2 2,64-6,-74 9,0 0,-1-1,1-1,21-10,-30 12,19-7,42-9,-47 13,50-19,-51 15,53-13,-55 20,45-4,-61 8,1 0,0 0,-1 1,1 0,-1 0,0 1,0 0,0 1,9 3,-16-5,2 0,-2 0,1 1,0-1,0 0,-1 1,1-1,0 1,-1 0,0-1,1 1,-1 1,0-2,0 1,0 0,0 0,0 0,-1 1,1-1,-1 0,1 0,-1 0,0 1,1 1,-2 7,0 0,0-1,0 1,-5 10,-1 17,7-28,0-7,0 0,0 0,-1 0,1 0,-1 1,-1 2,2-5,-1 1,1-1,-1 0,0-1,0 2,1-1,-1-1,0 1,0 0,0 0,0 0,0-1,0 1,0-1,0 1,0 0,0-1,0 0,-1 1,0-1,-13 3,1-1,-1-1,1 0,-16-2,11 1,-34 2,11 5,8-1,-63 3,82-9,0 2,0-1,0 2,0 0,0 1,1 0,-19 8,-126 41,35-13,30-11,-6 2,80-24,0-1,0-1,0 0,-1-2,0 0,0-2,1 0,-1-2,0 1,0-2,0-1,1-1,-35-11,32 8,0-1,0-1,-23-12,34 14,-1 2,1 0,-2 0,1 1,0 1,0 0,-1 1,0 0,-14 1,46 2,1-1,-1-1,1-1,-2 0,2-1,-1-1,0-2,33-12,-46 15,-1 1,2-1,-2 2,1-1,0 0,0 1,0 0,1 0,-1 0,0 1,0 0,1 0,-1 0,0 1,1-1,-1 1,8 2,32 14,-15-5,48 11,-69-21,1 0,0-1,-1 0,1-1,-1 0,1 0,0-1,-1 0,16-4,1-4,-2-1,1-1,36-22,63-50,-57 36,-50 36,1 1,0 1,1 1,21-8,79-16,6 4,-107 25,1 1,-1 0,0 2,1 0,-1 2,1-1,-1 2,1 1,30 10,-34-9,0 2,24 13,-15-7,-11-6,-1 1,0 1,16 16,-2-3,-24-20,0 0,1 1,-2-1,1 1,0 0,0-1,-1 1,1 0,-1 0,0 0,0 0,0 0,-1 0,1 0,-1 1,1 5,-1-7,0 1,0 0,0-1,0 1,-1 0,1 0,-1-1,1 1,-2-1,2 0,-1 1,0 0,-1-1,1 0,-1 0,1 0,-1 1,0-2,1 2,-4 1,-8 3,-1 0,0-1,-1 0,1-1,-19 3,-9 5,27-10,0 0,0 0,0-1,0-2,-1 1,1-1,0-1,-25-5,-9 1,28 4,1 2,-1 0,1 1,-1 2,1 0,0 0,0 2,1 1,-1 0,-22 14,-21 13,-91 66,140-89,-1-1,1 0,-1-1,0 0,0-1,-32 12,46-20,-22 7,0-1,-1 0,0-2,-36 1,-377-5,185-1,249 2,-1-2,2 1,-1 0,-1 0,1-1,0 0,0 0,0 0,-4-2,6 3,0-1,0 1,1-1,-1 0,0 0,0 1,1-1,-1 0,1 0,-1 1,0-1,1 0,0 0,-1 0,1 0,0 0,-1 0,1 0,0 0,0 1,0-2,0 1,0 1,0-1,0-1,0 1,0 1,0-2,1 1,-1 1,0-1,0 0,1 0,-1 0,1 0,6-12,0 2,0 0,1 0,1 1,-1 0,1 0,13-9,5-8,-19 21,-10 10,-12 16,3-8,-1 0,0-1,-25 19,31-27,0 1,-1-1,1 0,0 0,-1-1,0 1,0-2,0 1,0-1,0 0,-12 0,-12-2,15 0,-30 3,39-1,2 0,-1 0,1 1,-1 0,0 0,1 0,0 1,-10 5,-74 64,63-50,-53 37,32-36,17-10,30-13,-1 0,1 1,0-1,-1 0,1 0,-1 0,1 1,0-1,-1 0,1 0,0 0,0 0,-1 1,1-1,0 0,0 0,-1 1,1-1,-1 1,1-1,0 0,0 1,0-1,0 0,0 0,-1 1,1-1,0 0,0 1,0 0,0-1,0 0,0 1,0-1,0 1,1-1,-1 2,2-2,-2 1,1-1,0 1,-1-1,2 1,-2 0,1-1,0 0,0 1,2 0,32 6,29-3,70-5,-46 0,276 1,-271 7,-7 0,-57-6,125-3,-146 1,1-1,-1 0,0-1,0 1,0-2,0 1,0-1,-1-1,12-8,-11 7,0 1,0 0,1 0,-1 1,1 0,0 1,0 0,10-2,5 2,-18 3,1 0,-1-1,0 0,0-1,0 1,0-1,0 0,8-4,6-6,19-16,-23 16,-1 1,22-11,-11 8,-2-1,1-1,28-25,59-64,-102 94,1 1,0 1,0-1,18-9,-22 15,0 1,1-1,-1 1,1 1,0-1,0 1,0 1,0-1,12 0,3 2,0 0,1 1,-1 1,0 1,28 7,85 24,-76-26,-44-7,-1 0,0 2,21 5,-24-4,10 4,0-1,-1-1,2-2,44 5,-46-5,-21-4,0 0,1 0,-1 1,0-1,0 0,1 0,-1 0,0 0,0 0,0 0,0 0,0 0,0 0,0 0,0 0,0 1,1-1,-1 0,0 0,0 0,0 0,0 0,0 0,0 1,0-1,0 0,0 0,0 0,0 0,0 0,0 0,0 1,0-1,0 0,0 0,0 1,0-1,0 0,-11 7,-9-1,0-1,0 0,-1-2,0 0,-36 0,41-2,4 0,-1 0,1 1,0 1,1 1,-2-1,2 1,-13 8,-76 46,12-5,35-22,42-23,0-1,0 0,-1 0,0-2,0 1,0-2,-14 4,24-8,-1 0,0 0,0-1,1 1,-1 0,0-1,0 0,1 0,-1 0,1 0,0 0,-1 0,1-1,0 1,-1-1,1 0,-3-2,5 4,0-1,0 1,0-1,0 1,-1 0,1 0,0-1,0 1,0 0,0 0,0-1,0 1,0 0,0 0,0-1,0 1,0-1,0 1,0 0,0 0,0-1,0 1,0 0,1 0,-1-1,0 1,0 0,0 0,0-1,0 1,1 0,-1-1,0 1,1 0,-1 0,0-1,12-7,-9 6,33-19,-18 12,21-15,-35 21,0-1,-1 1,1 0,0-1,-1 0,0 0,1 0,-2 0,1 0,2-6,-4 10,-1-1,0 0,1 0,-1 0,0 0,1 0,-1 0,0 0,0 0,0 0,0 0,0 0,0 0,0 0,0 0,0 0,0 1,-1-2,1 1,0 1,0-1,-1 0,1 0,-1 0,0-1,0 1,-1 0,1 1,0-2,-1 2,1-1,0 0,-1 1,1-1,-1 0,1 1,-1-1,1 1,-1 0,-1 0,-3-1,0 1,0 0,-1 0,2 1,-2 0,1 0,-6 2,-8 6,-1-1,2 3,-34 22,-48 45,80-58,15-14,0-1,0 1,-1-1,0 0,0 0,1-1,-2 0,1 0,-17 5,-93 30,10-3,85-29,-1-2,-23 3,37-7,1 0,0-1,-1 0,0-1,1 0,-1 0,1-1,0 1,-9-5,-67-32,60 25,0 2,-1 1,-1 0,-36-8,22 7,31 8,1 0,-1 1,0 0,-11-1,-26 3,34 0,0 1,0-2,0 1,0-2,-18-4,6 0,1 1,-1 1,1 1,-26 0,24 1,-28-7,28 4,-27-1,48 6,0 0,0 0,0 0,-1 1,1-1,0 2,0-1,0 0,0 1,1-1,-1 1,0 0,1 0,-1 1,-4 2,-2 5,1-1,-1 2,-10 15,13-17,0 0,0 0,-1 0,0-1,-11 8,12-12,0 0,-1-1,0 0,1 1,-10 0,10-2,1 0,0 0,0 0,0 1,0 0,0 1,0-1,0 1,-4 4,-5 4,11-9,0 0,0 0,0 1,0-1,-5 8,9-10,-1 0,1-1,-1 1,1 0,0 0,0 0,-1 0,1 0,0 0,0-1,0 1,0 0,0 0,0 0,0 0,0-1,0 2,0-2,1 1,-1 0,0 0,0 0,1 0,0-1,-1 1,0 0,1 0,-1-1,1 1,-1-1,1 1,0 0,0-1,-1 1,1-1,0 1,0-1,0 1,8 4,-1 0,0-1,1-1,0 1,0-1,0 0,0-1,1 0,16 1,11-2,45-2,-29-1,90 11,-135-8,53 2,65-3,34 0,-95 6,49 1,-79-7,0 1,0 1,51 10,-73-9,1-1,0 0,-1-2,1 1,0-2,19-2,81-21,-61 11,-37 8,0 0,0-2,0 0,-1 0,17-12,17-8,-30 16,25-18,-30 19,0 1,0 0,1 1,18-7,148-55,-57 20,-99 40,1 1,29-6,22-7,-64 18,0 1,0 0,0 1,0 0,18 1,-1 0,17-5,-33 3,-1 1,0 1,0 0,15 1,-24 0,0 1,0-1,-1 2,1-1,0 0,-1 0,1 0,-1 1,1 0,-2 0,2 0,-1 0,0 0,0 1,-1 0,1-1,0 1,-1 0,3 3,-4-4,0 0,1 0,-1 0,1 0,-2 1,1-1,0 0,0 1,1 3,-2-5,-1 0,1-1,0 1,0 0,-1 0,1-1,-1 1,1 0,0-1,-1 1,1 0,-1-1,1 1,-1-1,0 1,1 0,-1-1,0 0,0 1,1-1,-1 0,0 1,1-1,-1 0,0 0,0 1,1-1,-1 0,0 0,0 0,0 0,-1 0,-86 9,66-8,0 1,1 0,-1 2,1 1,-29 9,19 1,0 1,1 2,-32 25,52-36,-48 40,38-30,-34 23,27-23,-2-1,1-1,-1-1,-1-2,-1-1,0-1,-44 7,13-10,-95-1,129-6,-41 1,-131-18,129 9,0 3,-99 5,65 2,-17 1,100-1,0 1,0 1,-30 9,29-7,-1-1,0-2,1 0,-2-2,2 0,-30-4,-55 3,63 6,-8 1,35-6,-1 2,-27 7,26-6,-32 5,47-9,-2 1,20 1,47 8,0-3,0-3,1-2,79-8,-115 0,0 1,0-2,-1-1,36-17,-56 23,14-6,1 2,0 0,1 1,0 1,-1 1,1 0,0 2,0 0,0 2,0-1,0 2,0 1,23 7,-17-3,6 2,0-1,0-2,1-1,40 1,-48-5,0 2,0 1,34 8,-34-5,-1-3,1 0,39 2,-19-6,0-3,81-13,-76 3,65-28,-44 14,109-36,-160 54,0-1,-1 0,0-1,19-15,-22 14,1 1,0 0,1 1,0 1,21-7,-20 11,1 1,-1 2,0 0,33 1,-26 0,45-5,14 0,-35 6,48 1,-87 2,-9 2,-3-3,0-1,0 0,0 0,0 1,0-1,-1 0,1 0,0 0,0 0,-1 0,-2 1,-24 13,-36 12,-12 6,14 3,-12 6,45-31,-1-1,-49 10,27-8,-11 5,-68 28,108-37,-1-1,0-2,0 0,-1-1,1-2,-1 0,-28-2,28 1,0 1,-34 7,-30 4,0-7,-71 2,117-8,-7 1,1-2,0-3,-55-11,70 10,-1 2,0 0,-59 5,23-1,57 0,-1 1,0 1,1-1,0 2,0 0,-17 7,-33 10,20-13,-1-1,0-3,-81-3,79-1,34-1,0-1,1 0,-1-1,0 0,1-1,-24-10,-28-8,58 20,0 1,0-2,0 1,1 0,-1-1,1 0,-1-1,1 1,0 0,0-2,1 1,-1 0,1 0,0-1,0 0,1 0,-1 0,1-1,-4-8,7 13,0 0,-1 1,1-2,0 1,-1 0,0 1,1-2,-1 2,1-1,-1 0,1 0,-2 0,2 1,-1-1,0 0,0 0,0 1,1-1,-1 1,0 0,0-1,0 1,0 0,-1-1,1 1,0 1,0-1,0 1,0-1,1 0,-2 1,2 0,-1 0,0-1,1 1,-1-1,0 1,1 0,-1 0,1 0,-1 0,1 0,0 0,-1 2,-3 6,2 0,-1 0,-2 20,5-27,-2 9,2-1,-1 1,2 18,0-26,0 0,-1 0,1 0,-1-1,1 1,1 0,-1 0,0-1,1 0,-1 1,0 0,2-1,-1 0,-1 0,2 0,-1 1,0-2,3 3,42 30,-31-20,38 20,-48-30,1-1,1 0,-1 0,1-1,0 0,0 0,0 0,15-1,-6-1,0-2,0 0,31-9,-30 7,1 0,-2 1,21-1,33-3,-31 2,-4 0,98-4,-56 10,92-2,-158 0,0-2,0 0,0 0,0-1,20-9,-21 7,1 2,0 0,-1 0,1 1,23-4,138 9,-121 4,11 1,-23-4,74 15,-76-11,1-1,41 1,-43-6,211-3,-235 1,0-2,-1 0,1 0,0-1,21-9,-19 6,-1 1,1 2,24-6,-18 5,0-1,-1-1,1-1,-2-1,1 0,19-14,13-4,11-10,-45 26,1 0,0 1,34-13,-46 21,1-1,-1-1,0 1,0-1,0-1,-1 1,0-1,0 0,0-1,0 1,7-11,-3 4,-2-1,0 0,-1 0,0-1,5-15,-8 21,0 0,1 0,5-8,10-20,-19 35,-1 0,0 0,0 1,0-1,1 0,-1 0,0 0,0 0,0 1,0-2,0 2,0-1,-1 0,1 0,0 0,0 0,-1 1,1-2,0 2,-1-1,1 0,-1 1,1-1,-1 0,1 0,-1 1,1-1,-2 1,2-1,-1 0,1 1,-1 0,0-1,0 1,0 0,1-1,-3 0,-4-1,0-1,1 2,-15-4,8 3,10 1,-93-26,93 26,0 0,1 1,-2-1,1 1,0 0,0 0,0 0,0 0,0 1,0-1,0 1,0 0,0-1,0 2,0-1,0 0,0 1,1-1,-1 1,1-1,-1 1,-3 4,-5 5,0 0,1 0,-11 18,13-20,-17 26,3 0,0 1,-31 77,50-108,1 0,0 0,1 1,-1-1,2 1,-1-1,0 1,1-1,-1 1,3 9,-1-11,0 0,0 0,0 0,1 0,0 0,0 0,0-1,0 1,1 0,-1-1,1 0,0 1,0-1,5 3,-5-4,0 1,0-1,0 1,-1 0,1 0,-1 1,0-2,0 2,0-1,0 1,-1-1,1 1,-1-1,0 1,0 0,0 0,0-1,-1 1,1 0,-1 0,0 0,0 0,-1 0,1-1,-1 1,0 1,0-2,0 0,-1 2,1-2,0 0,-1 1,0-1,0 1,-3 2,-6 9,7-11,1 1,-1 0,1 0,0 0,0 0,1 0,-1 1,1 0,-2 7,4-13,0 0,0 0,0 0,-1 1,1-1,0 0,0 0,0 1,0-1,0 0,0 0,0 0,0 1,0-1,0 1,0-1,0 0,0 0,0 1,0-1,0 0,1 0,-1 1,0-1,0 0,1 1,-1-1,0 0,0 0,0 0,0 1,0-1,1 0,-1 0,0 0,0 0,0 0,1 1,-1-1,0 0,0 0,1 0,0 0,13-7,12-17,-16 10,1-2,-2 1,13-29,-21 44,-1 0,0-1,0 1,0-1,0 1,1 0,-1 0,0 0,0-1,0 1,0 0,0-1,0 1,0 0,0 0,0-1,0 1,0-1,0 1,0 0,0 0,0-1,0 1,0 0,0 0,0-1,0 1,0 0,0 0,0-1,-1 1,1-1,0 1,0 0,0 0,0 0,-1-1,1 1,-1 0,-14 1,-17 13,-98 65,45-25,74-47,-2-2,1 0,-1 0,0-1,0 0,0-1,-16 1,3-1,-1-1,-44-4,46-1,1-1,-43-14,-12-3,15 8,35 6,-1 1,1 2,-40-2,-5 5,-83 4,104 4,0 2,-103 32,63-15,66-20,-1-3,1 0,0-1,-1-2,-37-4,59 3,-1 0,0 0,1-1,-1 0,1 0,-1-1,-10-5,-41-31,9 6,1 5,16 7,-44-19,68 38,-2-1,1 1,0 0,0 1,-1 0,1 1,-16 0,11 1,-1-2,-16-1,23 0,-2 0,1 1,0 0,0 1,-1 0,0 0,1 1,0 0,0 1,0 0,-11 3,-90 32,108-37,1 1,-2 0,2 0,-1-1,0 1,0 1,1-2,-1 1,0 0,1 1,-1-1,1 0,-1 1,1 0,0-1,0 1,0 0,0-1,-1 1,2 0,-1 0,-1 3,2-2,-1-1,1 1,0 0,1 0,-1-1,1 0,-1 1,1-1,-1 1,1 0,0-1,0 0,0 1,1-1,-1 0,3 5,-1-4,4 7,1 0,16 16,-21-23,0-1,1 1,-1-1,1 0,-1 0,1 0,0 0,0-1,0 0,-1 1,1-1,8 0,135 1,-111-4,-1 2,1 1,68 12,-64-5,-6 0,47 15,-68-19,0 0,0-2,-1 1,2-2,12 1,68-4,-87 2,19-2,0-2,0-2,31-9,-34 8,0 0,0 3,0 0,37-2,-42 5,-1-1,0-1,0 0,21-7,-25 6,0 0,1 1,-1 0,1 1,-1 1,1 0,-1 1,15 2,37 5,1-3,83-4,-52-2,-79 2,0 1,0 0,0 1,0 1,-1 0,28 11,-28-9,0 0,1-2,25 3,30 6,71 11,-107-20,-1-1,57-5,-90 3,1-1,-1 1,0-1,1 0,-1 0,0 0,1-1,-2 0,1 1,0-1,0 0,0 0,-1 0,1 0,0-1,-1 0,0 1,0-1,0 0,0 0,0 0,-1 1,2-5,1-1,-1-1,-1 1,0-1,0 1,0-1,-2 1,1-18,0 18,0-1,0 1,1-1,0 1,1 0,0 0,-1 0,2 0,0 1,0-1,6-7,-1 0,10-23,-8 16,0 0,1 1,18-24,-30 45,0 0,1 0,-1-1,0 1,0 0,1 0,-1-1,1 0,-1 1,0 0,0 0,0-1,1 1,-1 0,0-1,0 1,0-1,0 1,0-1,0 1,0-1,0 1,0 0,0-1,0 1,0 0,0-1,0 0,0 1,0 0,0-1,-14 5,-18 16,-25 23,-67 64,95-77,0 0,2 3,-36 55,58-79,-1-1,0 0,0 0,-10 10,14-16,-1 0,0 1,0-2,0 2,0-1,-1-1,1 0,0 1,-1-1,1 0,0 1,-1-2,0 1,1-1,-6 1,-8-1,9-1,1 1,-2 1,-8 1,14-1,0 0,0 0,0 0,0 0,1 1,-1-1,0 0,1 1,-1 0,1 0,0 0,-3 3,1-1,-1 0,1 0,0 0,-1-1,1 0,-2 1,1-2,1 1,-2-1,1 0,-1 0,1 0,-1-1,0 0,-10 2,8-2,0 1,-16 6,16-5,1-1,-1 1,-14 1,-94-1,81-5,-61 8,14 1,-136-5,110-3,-98-10,-25-18,157 19,-61-11,25-4,24 10,0 0,63 10,-39-3,38 6,-28-7,-33-14,85 23,-1 0,1 0,-1-1,1 1,0 0,-1 0,1 0,0 0,0 0,-1 0,1 0,0 0,-1 0,1 0,-1 0,1 0,0 0,-1 0,1 0,0 0,0 0,-1 1,1-1,0 0,-1 0,1 0,0 0,-1 1,1-1,0 0,0 1,-1-1,1 1,4 10,15 11,-2-10,-1 1,1-3,0 0,1 0,1-2,19 7,-14-5,25 12,-37-15,0-1,0 0,1-2,0 1,-1-1,2-1,-1 0,21 1,171-6,-200 3,0-1,0 1,0-1,0 2,-1-1,1 1,0 0,6 3,37 23,-14-6,-13-13,0 1,1-3,0 1,31 4,-47-11,-4 0,26 6,0-1,0-2,52 3,366-8,-422 0,27-5,-26 3,28-1,-30 2,1-1,-1 0,0-3,0 1,27-12,-11 5,63-22,-74 26,-1-2,33-16,-29 12,-21 9,-1-1,0 0,15-14,1 2,-125 68,68-36,1 1,-29 20,-22 28,60-45,0 0,-1-2,-1-1,0 0,-39 16,16-11,34-14,0-1,1 0,-2 0,1-1,0-1,-1 0,-23 1,-434-5,455 0,-31-5,-11-2,42 7,0-2,1 0,0-1,0 0,-18-8,-32-9,48 17,-181-47,186 47,1-1,0-1,-12-6,14 7,-1-1,0 2,0-1,-12-2,9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09:03:10.42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608 1155,'112'-1,"142"-20,-232 17,-1-1,0-1,29-13,-31 11,0 1,0 0,1 2,25-4,-33 8,323-22,-297 20,-1-1,1-1,-1-3,54-17,-47 12,1 1,72-7,-76 16,-1-1,1-2,-1-2,-1-2,1-1,-2-2,41-19,19-11,3 4,126-32,-33 12,95-25,-252 75,1 2,59-4,-17 2,-42 4,11-1,57-15,89-18,-160 35,9-1,0-1,-1-2,0-2,77-29,-103 33,-1 0,1 1,0 1,1 1,-1 0,20 0,111 5,-52 2,-74-3,0 2,0 1,0 1,0 0,0 2,-1 0,0 2,26 14,36 14,-25-19,-45-16,-1 1,0 1,0 0,0 1,-1 0,1 1,-1 0,20 15,-28-17,0 1,-1-1,1 1,-1 0,0 0,0 0,0 0,-1 0,1 0,-1 1,-1-1,1 0,-1 1,0-1,0 1,0-1,-1 0,0 1,-2 5,-2 16,-2 0,-14 33,14-45,0 0,-1-1,-1 1,0-2,-17 20,-20 29,42-54,0 1,0-1,1 1,0 0,1-1,0 1,0 0,1 0,0 11,4 90,1-43,-3-19,3 0,9 48,40 177,-52-268,1 0,-1-1,1 1,0-1,0 1,0-1,1 0,0 1,0-1,0-1,7 8,-7-8,1 1,-1 0,0 0,0 0,0 0,0 1,-1-1,0 1,0-1,0 1,2 9,8 73,0 152,-11-230,0-1,1 1,0-1,0 0,0 0,1 0,1 0,-1 0,1-1,0 1,1-1,7 9,-6-7,1 0,-2 0,1 0,-2 1,1 0,-1 0,5 19,-1 26,4-1,1 0,27 66,-24-85,8 22,2-2,40 61,-39-72,-19-30,0 0,0-1,2-1,16 19,11 6,1 2,1-2,2-2,60 41,-83-66,-13-8,0 1,0 0,-1 0,1 0,-1 1,0-1,7 8,-10-9,0 0,0 0,0 0,0 1,-1-1,1 0,0 0,-1 1,0-1,0 0,0 1,0-1,0 0,0 1,0-1,-1 0,1 1,-1-1,1 0,-1 0,0 0,-2 4,-9 17,0-1,-2-1,0 1,-27 28,-15 22,-5 12,-137 142,107-108,53-78,-38 35,67-66,1-1,0 1,0 1,1 0,0 0,1 0,0 1,1-1,0 2,0-1,1 0,1 1,-4 19,6-28,0 1,0-1,0 0,-1 1,0-1,1 0,-1 0,0-1,-1 1,1 0,0 0,-1-1,1 0,-5 3,-47 27,10-7,2 9,-46 49,50-45,-55 42,-148 111,189-139,43-41,0 0,-1-1,0 0,-1-1,0 0,-1-1,0 0,-18 9,-27 7,-65 38,82-39,-1-3,-1 0,-74 22,69-28,-53 24,74-27,0 0,-1-1,0-2,-1-1,0-1,0-1,-32 1,-317-20,-25 1,159 1,21 1,199 9,0-1,1 0,-1-2,1 0,0-2,1 0,0-2,0 0,-20-13,-6-5,2-2,-69-59,107 83,1 0,-1 1,0-1,0 2,-1-1,1 1,-1 0,0 0,1 1,-1 0,0 1,-1-1,1 2,0-1,-9 1,14 0,-16-1,-1-1,1-1,0-1,1 0,-1-2,1 0,0-1,0 0,1-2,0 0,0-1,-15-12,9 6,-2 1,-33-15,14 8,7-1,31 18,-1 0,0 1,-1 0,1 0,-1 1,-14-5,9 5,-1-1,1 0,1-1,-1-1,1 0,0 0,0-1,-16-14,-53-31,62 41,0 0,0-2,1 0,-19-19,36 31,0 0,0 0,0-1,0 1,0 0,0-1,1 1,-1-1,1 1,-1-1,1 1,-1-1,1 1,0-1,0 1,0-1,0 1,0-1,0 0,0 1,1-3,0 0,0 0,1-1,0 1,0 0,0 0,0 0,4-5,0 1,-1 1,1 1,0-1,1 1,0 0,0 1,9-6,47-14,9-6,-66 27,-1-1,1 0,-1 0,0 0,0-1,0 0,-1 0,0 0,5-8,28-66,-32 69,1-8,-1-1,0 0,-1 0,-1-1,-1 1,-1 0,-1-1,-2-21,0 14,2 1,1-1,8-44,-4 52,-1-1,-1 0,-1 0,0 0,-2 0,0-1,-2 1,0 0,-1 0,-1 1,-14-41,16 56,0 0,1 0,0-1,-1 1,2 0,-1-1,1 1,0 0,0-1,0 1,1-1,1-6,25-64,-21 64,-1-1,0 0,-1-1,0 1,2-18,-3-28,-8-111,-6 102,7 47,0 0,0-31,4 24,-1 0,-1 0,-8-38,-2 3,10 49,0-1,-1 1,0 0,-1 0,-1 0,0 0,-1 1,0 0,-1 0,-9-12,5 12,6 5,0 1,0 0,-1 0,-1 1,1-1,-1 1,0 1,0-1,-13-6,7 5,1-1,0 0,-13-12,-22-15,20 16,0 0,1-2,2 0,0-2,1 0,1-2,2-1,0 0,-22-41,38 60,0 0,0 0,-1 0,0 1,0 0,-1 0,-7-7,9 10,-1 0,1 1,-1 0,1 0,-1 0,0 0,0 1,0-1,0 2,0-1,0 0,-9 1,-22-2,0-1,0-2,-58-15,78 14,1-1,-1 0,2-1,-22-14,-39-20,47 29,17 6,-1 2,1-1,-1 2,0 0,-1 0,1 1,-1 0,-21-1,33 4,-1 0,1 0,0 1,0-1,-1 0,1 1,0-1,0 0,-1 1,1 0,0-1,0 1,0 0,0-1,0 1,0 0,0 0,0 0,0 0,0 0,1 0,-1 0,0 0,1 0,-2 3,2-1,-1 0,1 0,-1 0,1 0,0-1,0 1,1 0,-1 0,0 0,1 0,1 3,0 3,1-1,1 0,0 0,0 0,0-1,1 0,5 8,-9-14,0 0,0 1,0-1,1 0,-1 0,0 0,0 0,0 0,1 0,-1-1,1 1,-1 0,1-1,-1 1,1-1,-1 1,1-1,-1 0,1 1,-1-1,1 0,0 0,-1 0,1-1,-1 1,1 0,1-1,0-1,0 1,0-1,0 0,0 0,-1 0,1-1,-1 1,0-1,1 1,-1-1,0 0,1-3,5-9,-1 1,-1-1,0 0,6-23,-6 10,-4 13,1 1,0-1,1 1,1 0,0 0,1 1,1 0,0 0,0 0,10-12,-10 16,0 0,-1 0,-1-1,0 0,0 0,5-16,8-16,-15 35,0 0,-1 0,0-1,0 1,0-1,-1 1,1-14,-2 20,0 0,0-1,0 1,0 0,0 0,0-1,0 1,0 0,-1 0,1-1,0 1,-1 0,1 0,-1 0,0 0,1-1,-1 1,0 0,0 0,1 0,-1 0,0 1,0-1,0 0,0 0,0 0,0 1,0-1,-1 1,1-1,0 1,0-1,0 1,-1 0,1-1,0 1,0 0,-1 0,1 0,0 0,-1 0,1 0,0 0,0 1,-1-1,1 0,0 1,0-1,0 1,0-1,-2 2,-6 1,1 1,0 0,0 1,0 0,1 0,-1 1,1-1,1 2,-9 8,12-12,0 0,0 1,0-1,1 1,-1 0,1-1,0 1,0 1,1-1,-1 0,1 0,0 0,0 1,0-1,0 1,1-1,0 1,0-1,0 1,2 8,-2-11,1-1,-1 1,1 0,0 0,0 0,0-1,0 1,0 0,0-1,1 1,-1-1,0 1,1-1,-1 0,1 1,0-1,-1 0,1 0,0 0,0 0,0-1,-1 1,1 0,0-1,0 1,0-1,0 0,0 0,0 1,0-1,0-1,0 1,0 0,0 0,0-1,0 1,0-1,3-1,0 0,1 0,-1 0,0-1,0 1,0-1,0 0,0-1,-1 1,0-1,1 0,-1 0,5-7,9-22,0 0,18-53,-23 51,3 0,26-45,0 17,-17 27,-1-1,19-42,-18 26,-15 35,-1 0,0-1,-2 0,9-34,-13 40,0 1,1 0,1 0,0 0,1 0,0 1,12-17,63-69,-4 5,43-96,-114 179,1 0,0 0,0 0,1 1,15-13,19-20,-33 32,0 0,1 2,0-1,0 1,1 0,0 1,17-7,37-23,-47 25,0 0,1 1,1 1,0 1,0 1,0 1,1 1,25-4,-25 3,-1 0,-1-1,21-11,-24 10,4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09:03:37.03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941 493,'68'-30,"72"-20,29-12,-130 43,72-49,-74 44,75-38,-62 41,-21 10,-1-1,26-17,-43 23,0 1,0 0,0 1,1 0,-1 1,1 0,0 1,21-2,12 3,47 4,-18 0,-43-3,0-1,-1-2,1 0,-1-2,33-10,-20 2,0 1,66-7,-96 17,1 2,0-1,0 2,0 0,-1 0,1 1,0 1,-1 0,0 1,1 1,-2 0,18 9,144 71,-151-74,1-1,0-1,41 8,5 3,-34-9,125 47,-139-48,0 0,0 2,-1 1,37 28,-51-36,1 0,0-1,0 0,0 0,0-1,0 0,1 0,0-1,-1 0,1 0,17 0,-14-2,-1 2,1 0,-1 0,0 1,0 0,20 10,-18-6,2 2,0-1,1 0,0-1,0-1,0 0,32 6,-13-7,5 2,60 2,-91-9,0 0,0 0,0 1,0 1,0-1,-1 1,1 1,0 0,-1 0,0 1,0-1,0 2,0-1,-1 1,1 1,-1-1,10 11,-11-11,0 0,0-1,0 0,1 0,0 0,0-1,0 0,0 0,14 3,-14-5,1 2,-1-1,1 1,-1 0,0 1,0-1,0 2,-1-1,10 8,7 12,2-1,51 36,-65-52,1 0,-1-1,1 0,0 0,1-2,-1 1,1-2,0 1,0-2,16 2,-20-4,0 1,1 1,-1-1,0 1,0 1,0 0,-1 0,1 0,-1 1,0 1,0-1,15 12,-23-16,0 0,1 1,-1-1,0 0,1 0,-1 1,0-1,1 0,-1 0,0 1,0-1,0 0,1 1,-1-1,0 0,0 1,0-1,0 0,0 1,1-1,-1 0,0 1,0-1,0 0,0 1,0-1,0 0,0 1,0-1,0 1,0-1,-1 0,1 1,0-1,0 0,0 1,0-1,-1 0,1 1,-18 6,-24-5,-32-5,0-4,-114-24,-140-55,129 24,-67-19,170 62,66 15,0-2,-42-14,-44-32,89 38,-1 1,0 1,0 1,-1 2,-43-9,-30 7,-138 2,220 8,0-2,0 0,1 0,0-2,-26-9,-44-11,65 20,-1 1,1 1,-1 1,0 1,0 1,1 1,-1 2,0 0,1 2,0 0,0 2,0 0,-43 22,35-14,-2-2,0-1,-61 14,78-22,-8 4,0 1,1 2,1 0,-1 1,2 2,-22 15,-16 10,35-22,2 1,-41 40,-13 10,-39 19,-167 94,260-168,1 1,0 0,1 2,1 0,0 1,1 1,-19 24,35-38,1-1,0 1,-1 0,1 0,1 0,-1 0,0 0,1 1,0-1,0 0,0 1,1-1,0 1,-1-1,2 6,-1-7,1-1,0 1,0 0,0 0,0-1,0 1,1 0,-1-1,1 1,0-1,-1 0,1 0,0 1,0-1,1-1,-1 1,0 0,1 0,-1-1,1 1,-1-1,1 0,5 2,-4-2,22 13,-26-3,-17 5,-11 0,-2-2,0 0,0-2,-61 15,51-15,0 1,-57 26,92-33,18-7,22-9,-33 10,0-1,0 0,-1 0,1 0,0 0,-1 0,1 0,-1 0,1-1,-1 1,0 0,1-1,-1 1,0-1,0 0,0 1,0-1,0 0,-1 0,1 0,0 1,-1-1,1 0,-1 0,0 0,1-3,-3-1,1 1,-1 0,1-1,-1 1,-1 0,1 0,-7-9,9 13,-1 0,0 0,1 0,-1 0,0 0,1-1,0 1,-1 0,1 0,0 0,-1-1,1 1,0 0,0 0,0-1,0 1,0 0,0 0,1-1,-1 1,0 0,0 0,1 0,-1 0,1-1,-1 1,2-1,0 0,0 0,0 1,0-1,0 1,0-1,0 1,0 0,1 0,-1 0,1 0,-1 0,4 0,9-2,1 1,-1 0,21 1,-35 1,17 0,-1-1,0-1,0-1,0-1,0 0,-1-1,0 0,20-11,8-7,62-44,-71 43,1 1,76-34,-42 37,-52 16,1-1,-1 0,23-11,104-55,-51 23,2 4,117-36,-194 76,0 0,0 2,1 0,-1 1,0 1,25 3,34-1,-61-4,0 0,0-2,0 0,-1-1,1-1,-1 0,19-11,-23 10,2 1,-1 0,1 1,0 0,0 1,0 1,0 0,1 1,-1 0,30 1,-22 5,1 0,0 1,-1 1,0 1,0 1,-1 1,29 16,-49-24,1 0,0 0,-1 0,1 0,-1 0,1 0,-1 1,0-1,0 0,1 1,-1-1,0 1,0-1,0 1,-1 0,1-1,0 1,0 0,-1 0,1-1,-1 1,0 0,0 0,1 0,-1 0,0 0,-1-1,1 1,0 0,0 0,-1 0,1 0,-1-1,0 1,1 0,-1-1,0 1,-2 2,-2 4,-1-1,0 0,0 0,-1 0,0-1,-14 11,-32 18,0-3,-70 31,-126 43,59-27,130-51,-72 29,116-52,0 0,-1-1,1-1,-1 0,0-2,-26 0,-34-4,1 3,-1 4,1 2,0 5,-97 24,155-28,1 1,-1 1,1 0,1 1,0 1,0 1,-26 25,4-5,2 0,-44 50,-23 22,43-53,-2 3,-122 82,174-130,1 0,0 1,0 0,0 0,1 1,0 0,-11 15,16-18,0 0,0 1,0-1,1 1,-1-1,1 1,1 0,-1 0,1 0,0 0,1 0,-1 0,1 0,0 0,2 10,6 104,-8-82,9 53,-7-83,0 1,1-1,0 0,0-1,0 1,1 0,1-1,-1 0,1 0,0-1,1 1,0-1,0 0,0 0,0-1,1 0,0 0,0 0,0-1,1 0,0-1,15 6,-5-4,-1 0,1-1,0-1,0-1,0 0,1-1,-1-1,0-1,31-5,-14-1,-1-2,0-1,-1-1,0-2,-1-1,0-2,-1-1,-1-1,-1-2,-1-1,0-1,32-35,-49 46,1 1,-1 0,2 0,-1 2,1-1,1 2,28-13,0 5,62-13,-68 19,-10 2,43-21,-16 6,148-71,-108 45,-65 39,0 0,0 2,1 1,0 1,0 1,58 1,-64 3,188-14,-118 6,-52 5,67-13,-42 3,73-4,-86 13,0-3,96-25,-87 11,-33 10,0 1,1 2,0 0,1 3,-1 0,49-1,-43 7,247-4,-245 0,-1-2,0-2,0-1,0-2,52-22,-32 5,74-48,-37 23,20-13,-113 64,1 0,-1 0,1 0,-1 0,1 0,-1 0,0 0,0 0,1-1,-1 1,0 0,0-1,0 1,0-1,-1 1,1-1,0 1,-1-1,1 0,-1 1,1-4,-1 4,0 0,-1-1,1 1,-1 0,0-1,1 1,-1 0,0 0,0-1,0 1,0 0,0 0,0 0,0 0,0 0,0 0,0 1,0-1,-3-1,-6-3,0 1,-1 0,1 1,-1 0,-13-2,-130-11,91 11,-61-12,105 13,0 0,0-2,1 0,-1-2,1 0,1 0,-24-17,22 14,1 0,-1 1,0 1,-1 1,0 1,0 0,-1 2,-40-6,-8 5,-96 3,104 3,-38 0,-308 4,379-2,-1 1,1 2,1 1,-48 15,-101 55,113-47,-1-3,-1-3,-76 16,114-30,-1 0,2 2,-45 24,42-20,-1-1,-48 17,-157 46,114-35,46-17,12-2,0-4,-124 23,150-34,-1 1,1 2,1 2,0 1,-63 35,-38 16,46-24,58-25,-1-1,-1-1,-47 11,68-22,0 1,0 0,1 0,0 2,0-1,0 2,1 0,0 0,0 1,1 1,0-1,0 2,-11 13,21-22,0-1,1 1,-1-1,1 1,-1-1,1 1,-1 0,1-1,-1 1,1 0,-1 0,1-1,0 1,-1 0,1 0,0 0,0-1,0 1,0 0,0 0,0 0,0-1,0 1,0 0,0 0,0 0,0 0,0-1,1 1,0 1,0-1,0 0,0 0,1-1,-1 1,1-1,-1 1,1-1,-1 1,0-1,1 0,-1 0,1 0,-1 0,1 0,1 0,57-11,-28-3,-1-1,-1-2,46-32,-49 30,2 0,0 2,1 2,38-15,76-10,2 6,190-20,-234 40,129-29,50-5,-128 33,-54 7,168-35,-219 29,0-3,-2-1,0-3,52-31,169-121,-215 138,-22 15,0-1,-1-2,-1 0,-2-2,45-53,-67 71,0-1,0 1,0-1,-1 0,-1 0,1 0,-1 0,-1 0,1-1,-1 1,-1 0,0-1,0 1,0-1,-1 1,-1 0,1 0,-1-1,0 1,-1 0,-5-11,1 4,-1 0,0 0,-1 1,-1 0,0 1,-1 0,0 1,-1 0,-23-18,-64-50,96 79,1 0,0 0,-1 0,1 0,0 0,-1 0,1 1,-1 0,1-1,-1 1,1 0,-1 0,0 0,1 1,-1-1,1 1,-1-1,1 1,0 0,-4 1,-50 28,43-22,-3 2,-17 10,1 0,-34 30,57-42,0 0,1 0,0 1,0 1,1-1,0 1,1 0,0 1,1-1,0 1,-5 16,5-10,-2-1,0 0,-1-1,0 1,-19 24,-60 67,78-96,-28 26,-1-1,-79 56,-16 16,-44 62,-111 96,199-195,-103 107,-77 75,231-218,32-29,1 0,-1 0,1 1,1 0,-1 0,1 0,0 1,-4 12,4-10,0-1,0 0,-1 0,-1 0,-7 10,-13 9,15-17,1 0,0 1,-10 16,18-23,-1-1,1 1,0 0,0 0,1 0,-1 0,1 0,0 0,1 0,-1 0,1 0,0 0,1 10,17 145,-17-156,-1 0,1 0,0 0,0 0,0-1,0 1,1 0,0-1,-1 1,1-1,0 1,1-1,-1 0,1 0,-1 0,1 0,0 0,0-1,0 1,1-1,-1 0,0 0,1 0,0 0,-1-1,1 1,0-1,0 0,-1 0,1 0,0-1,0 0,7 1,-1-1,1-1,0 0,-1 0,1-1,-1-1,1 1,-1-2,0 1,0-1,-1-1,15-8,78-58,52-33,-93 63,61-54,55-38,188-98,-333 213,0 2,1 0,0 2,48-12,22-10,-68 22,1-2,-1 2,2 2,0 2,57-10,-63 15,-1-1,0-2,46-18,-50 15,1 2,-1 1,1 2,55-7,41 11,-81 3,-1-1,1-2,-1-2,75-18,-79 15,-1 0,1 3,0 1,0 1,38 4,-29 0,1-3,67-9,-88 5,1 1,-1 1,1 2,-1 0,1 2,-1 1,0 1,1 1,-1 1,-1 1,42 17,-65-23,0 1,-1 0,1 0,0 0,-1-1,1 1,-1 1,1-1,-1 0,1 0,-1 1,0-1,1 0,-1 1,0 0,0-1,0 1,0-1,-1 1,1 0,0 0,-1-1,1 1,-1 0,1 3,-2-2,1 1,-1-1,0 1,0-1,0 0,0 0,-1 0,1 0,-1 0,0 0,0 0,0 0,-2 2,-8 8,-1-1,0 0,0-1,-23 14,-17 6,-2-3,-2-2,0-2,-1-3,-75 17,82-21,1 3,1 2,-76 46,75-40,-99 63,-145 116,143-97,-109 54,160-105,-135 104,224-154,0 1,-1-2,0 1,-1-2,1 0,-1 0,-1-1,1-1,-1 0,0-1,0 0,0-1,-1-1,1 0,-27-1,-135 9,4 0,65-12,-136 4,208 2,0 2,-40 13,11-3,39-8,0 0,1 2,0 0,0 2,-34 22,52-27,9-4,14-4,14-11,-1-2,-1-1,43-28,6-4,7 2,137-80,-185 101,-1-2,-1-1,55-56,-30 23,113-88,82-33,-198 146,-34 21,0 0,28-24,-51 37,41-34,47-32,-73 57,0 1,1 1,0 0,0 1,0 1,1 0,23-4,88-18,-86 17,1 1,0 2,0 2,77 0,-118 6,0 0,0 0,0 0,1 0,-1 0,0 1,0-1,0 1,1 0,-1-1,0 1,0 0,0 0,0 0,-1 0,1 1,0-1,0 0,-1 1,1-1,-1 1,1 0,-1 0,1-1,-1 1,0 0,0 0,0 0,0 0,-1 0,1 0,0 1,-1-1,1 0,-1 0,0 0,0 1,0-1,0 0,0 0,0 0,-1 1,1-1,-1 0,-1 3,-1 7,-1-1,0 0,-1 0,-1 0,1 0,-2-1,-8 12,-15 12,0 0,-2-3,-37 29,-115 78,130-100,-179 114,-33 25,128-61,-26 19,94-87,-2-3,-110 49,103-53,-108 74,20-10,127-80,-66 55,105-79,0-1,0 1,0 0,0 0,0 0,0 0,0 0,0 0,0 0,1 1,-1-1,0 0,1 0,-1 1,0-1,1 0,0 1,-1-1,1 0,0 1,0-1,0 0,0 1,0-1,0 1,0-1,0 0,1 1,-1-1,0 1,1-1,-1 0,1 0,-1 1,1-1,0 0,0 0,0 0,-1 0,1 0,0 0,0 0,0 0,1 0,-1 0,0 0,0-1,2 2,1 0,0 1,0-1,0 0,0 0,1 0,-1 0,0-1,1 0,0 0,-1 0,1-1,0 1,-1-1,8-1,43-14,-1-2,0-3,-2-2,74-43,-85 43,-2-2,0-1,-1-2,-2-1,-1-2,-2-2,45-52,-64 67,2 1,0 0,1 1,1 2,0-1,1 2,0 0,31-12,20-5,86-23,-27 10,-84 25,0-1,-1-3,-1-1,0-3,-2-1,44-36,-14 4,2 3,3 3,2 4,2 3,144-57,-201 95,0 1,1 1,0 1,0 1,40 1,-39 2,0-2,0 0,0-1,0-2,34-10,66-36,69-22,-166 64,1 2,0 1,1 1,58-1,334 9,-420-4,0 1,0 0,0 0,0 0,0 1,0-1,0 0,0 1,0 0,0-1,0 1,0 0,-1 0,1 0,3 2,-5-3,1 1,-1 0,0-1,1 1,-1 0,1-1,-1 1,0 0,0 0,1 0,-1-1,0 1,0 0,0 0,0 0,0 0,0-1,0 1,0 0,0 0,-1 0,1-1,0 1,0 0,-1 1,-1 2,-1-1,1 1,-1 0,1-1,-1 0,0 1,-1-1,1 0,0-1,-1 1,1-1,-8 4,-6 1,-1-1,0-1,0-1,0 0,0-1,-24 0,-36 7,-27 14,2 5,1 4,2 5,-149 79,31 10,-61 32,-32 7,172-90,24-15,81-44,-1-1,0-2,-66 17,-47 18,-29 32,-73 30,113-54,-57 20,166-67,0 1,1 2,1 1,0 0,1 2,1 1,0 2,1 0,-25 28,-67 52,-4 4,118-103,0 1,0 0,0 0,0-1,0 1,0 0,1 0,-1 0,0 0,0 0,1 0,-1 0,1 0,-1 0,1 0,-1 1,1-1,0 0,-1 0,1 0,0 1,0-1,0 0,0 0,0 1,0 1,1-2,1 0,-1 0,0-1,0 1,0 0,0 0,1 0,-1-1,0 1,1-1,-1 1,0-1,1 1,-1-1,1 0,-1 0,1 0,1 0,10 1,0-1,0-1,22-4,61-20,-1-4,110-49,50-18,-25 8,-148 54,-58 27,0 0,1 2,-1 0,27-1,51-9,-46-1,-1-3,-1-2,-1-2,-1-2,53-36,-1 7,1 5,150-48,-149 59,-18 3,-2-4,129-80,-192 104,1 0,0 2,1 1,0 0,1 2,0 1,1 2,32-6,-24 7,0-2,0-1,34-14,-27 8,53-10,-33 10,101-38,-124 38,37-6,-44 15,-25 6,-7 3,-6 2,0 1,1 0,0 0,0 0,-7 14,8-13,0-1,0 0,-1 0,0 0,0 0,0 0,0-1,-12 8,-41 21,-124 50,129-62,0 2,2 2,-86 58,-25 59,119-101,-1-2,-3-2,-63 41,-1-16,26-16,2 3,-137 110,161-113,-2-4,-3-1,-98 46,138-75,-10 8,1 1,-33 27,48-32,-1-2,-1-1,0 0,-1-1,0-1,-1-1,0-2,-41 13,8-9,1 2,-79 33,65-22,-108 27,-11-12,124-28,38-8,0 1,-33 12,39-12,0 0,0-1,-1-1,1-1,-1-1,0 0,0-2,0 0,0-1,0-1,0-1,-23-7,41 10,0 0,0-1,0 0,1 1,-1-1,0 0,1 0,-1 0,1 0,-1 0,1 0,-1 0,1 0,0-1,-2-1,3 3,0-1,0 1,0-1,0 1,0-1,1 1,-1-1,0 1,0-1,0 1,1-1,-1 1,0-1,0 1,1 0,-1-1,0 1,1-1,-1 1,1 0,-1-1,0 1,1 0,-1 0,1-1,-1 1,1 0,-1 0,1-1,-1 1,2 0,5-2,1-1,-1 1,1 1,0 0,11-1,60 5,0 3,-1 3,83 22,42 5,68-4,-202-27,133-9,-180 0,0-1,0-1,-1-1,0 0,0-2,-1-1,0 0,31-22,-16 11,46-21,208-74,62-27,45-59,-368 187,31-21,-2-3,-2-2,-1-2,66-70,-89 86,1 2,1 1,1 2,1 1,1 1,1 2,39-13,-65 25,0 0,0-1,-1-1,0 0,0 0,-1-1,-1 0,15-19,21-19,-24 25,0 0,-2-1,-1-1,27-47,-43 69,0 1,0-1,0 0,0 0,0 1,0-1,1 0,-1 1,0-1,1 1,0 0,-1 0,1-1,0 1,0 0,-1 0,1 1,0-1,0 0,0 0,3 0,-3 2,0-1,0 0,0 1,0-1,0 1,0 0,0 0,0 0,0 0,0 0,-1 0,1 0,0 0,-1 1,1-1,-1 1,2 1,7 11,0-1,-1 1,-1 1,8 19,-8-18,3 3,1-1,26 31,12 18,-49-64,0-1,0 0,0 1,0-1,-1 1,1 0,-1-1,1 1,-1 0,0-1,0 1,0 0,0-1,-1 1,1-1,-1 1,0 0,1-1,-1 1,0-1,-1 1,1-1,0 0,-1 0,1 1,-1-1,1 0,-3 2,-7 7,0 0,-1-1,-21 16,19-16,-66 44,58-41,0 2,1 0,0 1,1 1,1 1,-19 23,23-24,-2 0,0-1,-1-1,-38 25,11-8,30-20,-2-1,1 0,-1-2,-1 0,0-1,0 0,0-2,-1 0,-21 3,22-3,-1 0,0 1,1 1,1 0,-1 1,2 2,-27 19,-45 25,55-36,1 2,0 1,-40 38,42-33,-2-2,-70 43,13-24,58-31,1 2,0 1,1 2,1 0,0 2,-29 28,45-38,0-1,-1 0,0-1,-1-1,1 0,-2-1,1 0,-18 4,1 1,-32 14,36-13,-1-1,-1-1,1-1,-1-2,-1 0,-49 3,-98-14,-117 5,217 14,67-12,0 0,-1 0,1-1,-1-1,1 1,-1-2,1 0,-1 0,1-1,-12-2,-14-8,0-2,2-2,-50-28,-15-7,50 25,1-2,-58-43,80 52,14 12,0 0,0 1,0 0,-1 1,0 0,1 1,-2 1,1 0,0 0,0 1,-27 2,26 0,0-1,-1 0,1-1,0-1,0 0,0-1,0 0,0-2,1 1,-21-11,-194-109,185 91,42 32,0 0,1 0,-1 0,0 0,0 0,0 0,1 0,-1 0,1 0,-1 0,1 0,-1 0,1-1,-1 1,1-2,0 2,1 1,-1-1,0 0,1 1,-1-1,1 1,-1-1,1 1,-1-1,1 1,0-1,-1 1,1 0,-1-1,1 1,0 0,-1-1,1 1,0 0,0 0,-1 0,1-1,0 1,0 0,-1 0,1 0,0 0,-1 1,1-1,1 0,7 0,0 1,-1 0,1 0,-1 1,1 0,-1 1,1 0,-1 0,0 1,0 0,13 8,4 7,47 43,3 3,-30-33,2-1,1-3,1-1,1-3,2-2,0-2,1-3,1-2,0-2,1-2,69 3,-79-11,1-3,0-2,-1-1,1-3,72-18,-89 18,0 1,0 2,0 1,1 1,30 4,-27-1,-1-2,1-1,49-8,-55 2,-1-1,0-2,37-18,-46 18,1 1,1 1,-1 1,2 1,-1 0,0 2,1 0,33-2,56 6,141 4,-201 1,86 22,-90-16,0-2,61 5,-97-14,0 1,0-1,1-1,-1 0,0 0,0 0,0-1,0-1,0 0,-1 0,1 0,-1-1,0-1,0 1,0-1,-1 0,1-1,-1 0,-1 0,1-1,-1 0,0 0,9-14,-10 13,1 0,0 1,1 0,-1 0,14-10,-13 12,-1 0,0-1,-1 1,1-1,-1 0,0 0,0-1,-1 0,7-13,-7 3,0 0,0 0,-2-1,0 1,-1 0,-3-31,2 32,-1-4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36A8E-0CB1-0B1F-D903-1B2CA963D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8DC441-5083-A173-5098-F4744C532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80E778-1DCC-22A3-D7A1-D99EF7A9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100C37-4D5B-D7C5-9F82-D8306572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013F00-3F64-7BED-29F4-7BFC6553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10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C91DA-DA4E-7C1E-C851-1A5F61CD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B37074-E421-5E3F-6DBE-13C82BEAC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69F07-BB19-B6E3-A115-6E56AB34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431F54-EA22-65AF-9950-D287E9BB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E274B-929A-6964-E0C2-57DAA2F3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08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188FC9-0E44-EC5A-7061-4BE8B3DED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796F9D-5588-6CB0-4B3F-2ACE7D135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3FCC7C-2EE9-E894-1F2D-6C896E6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78BCAC-FE1C-BEDB-D480-8FBEDEBF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04045-CCCC-A499-734E-19C96089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331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F4E1B-0E6D-23E0-82E8-C1E077FAC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8E18D8-AF1F-64C9-0F0A-EA628D2C6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E92F14-AC5F-861D-AF2F-B9B14856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009386-685A-E9F3-22B0-A0AC780B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1AC3D8-EBF6-AA24-5ACB-0144E15C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04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6BC0C-A531-C6A3-6A8A-D558E52D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C190B4-1AC7-BD49-E8F5-DDF9B5EBC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8DE2D6-7DA5-49F1-50F4-37748507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1165D3-ACAB-98E0-C8C7-B8AD0BB3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D3D744-D499-D01E-96EE-AE0F79D1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17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DF778-1998-D64A-0105-3EF235E5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EAB7B-D4BF-6864-1FDB-2239115F5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CFED6A-7CAC-1C2E-B4D5-939EE4CE7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47887C-774E-1355-4780-72C3F2C3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51A808-7A21-2990-6CBC-08C19A1A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EF3F83-BE8B-2F3E-8EE8-174D780B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35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C9429-80F8-F95E-616E-A30DE3BE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11C208-4EB9-BEDD-B2C5-9244BCD46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B218B6-ABC6-1E8A-A1F1-2E4D0E8A6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592393-FE84-627A-A5D2-25AC40616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1D76BF-08D6-FBC9-F368-C7A8E43AF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D17B86E-96BD-FF87-C0A2-AE55468E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A78405-0DE1-AC3B-4671-F06C202E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E24210-69BA-948B-2E45-4765BE03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4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ACFB8-5EB1-5F15-388B-2AE0EA95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37A608-545F-DD12-7459-7A73C283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DA9E45-543F-2A83-9736-1F180F01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89E362-F43B-9907-B275-DC39ECD8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1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EFC64F-B1E3-DEF2-8033-B7612A24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5747A0-A2F8-62D1-3C47-DB6FADB4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485A7C-1FEE-9478-8C19-594905E6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88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5F506-DA7C-8039-25C7-30C5DD0A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970C2F-ECA7-514D-3896-B5430E8F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0DD9D0-F889-B868-19C2-D4A89C080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7F83F8-AAF2-D3E0-AD80-0FFF7CD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2ADF64-630C-7CAB-7164-327CD88C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1AADAC-3C8D-491B-0CFB-85DA082D9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89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A78E0-5C10-35F1-8DB8-D0CF54A9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95A236-4451-45F0-F96C-B0213D4B3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1EB9FF-D440-A77C-595C-2B6684A70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50978E-29F3-F9BC-C69A-3EB7695C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EA782D-9780-9E10-4CAC-747AD05F2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E83ADA-1808-1EA7-969F-C468DE3A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38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4E3D8C-4A7B-9330-BE32-4F50025C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47216-0F45-DF88-679B-772E84A17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5D865F-60EA-C682-9885-14DB065CE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5E943-6913-4444-9483-20C8ABCA03DA}" type="datetimeFigureOut">
              <a:rPr lang="es-ES" smtClean="0"/>
              <a:t>08/04/2024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DB0F9B-111E-FD7F-EE15-7E3D28C42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2016BF-65D6-C45D-9523-D7DB17B79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E65C0-BDC0-4940-8896-AAB3FC2126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6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32.png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DC8222-EDE0-5889-CF50-17D2818AD47F}"/>
              </a:ext>
            </a:extLst>
          </p:cNvPr>
          <p:cNvSpPr txBox="1"/>
          <p:nvPr/>
        </p:nvSpPr>
        <p:spPr>
          <a:xfrm>
            <a:off x="830510" y="1954635"/>
            <a:ext cx="9806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DEACTIVATION OF THE REVERSER CF-6</a:t>
            </a:r>
          </a:p>
        </p:txBody>
      </p:sp>
    </p:spTree>
    <p:extLst>
      <p:ext uri="{BB962C8B-B14F-4D97-AF65-F5344CB8AC3E}">
        <p14:creationId xmlns:p14="http://schemas.microsoft.com/office/powerpoint/2010/main" val="333926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2103A0-E643-FD64-B3C6-62F63463E088}"/>
              </a:ext>
            </a:extLst>
          </p:cNvPr>
          <p:cNvSpPr txBox="1"/>
          <p:nvPr/>
        </p:nvSpPr>
        <p:spPr>
          <a:xfrm>
            <a:off x="260058" y="711126"/>
            <a:ext cx="1101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*REMOVE THE DUST CAP FROM THE STORAGE BRAKET ON THE FIXED STRUCTURE NEXT THE DPV, AND INSTALL IT ON THE DPV SOLENOID.</a:t>
            </a:r>
          </a:p>
        </p:txBody>
      </p:sp>
      <p:pic>
        <p:nvPicPr>
          <p:cNvPr id="10" name="Imagen 9" descr="Imagen que contiene motor&#10;&#10;Descripción generada automáticamente">
            <a:extLst>
              <a:ext uri="{FF2B5EF4-FFF2-40B4-BE49-F238E27FC236}">
                <a16:creationId xmlns:a16="http://schemas.microsoft.com/office/drawing/2014/main" id="{C470CC1E-2F88-4B6A-E0AF-5C3C0F075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573" y="2139717"/>
            <a:ext cx="5171813" cy="3878860"/>
          </a:xfrm>
          <a:prstGeom prst="rect">
            <a:avLst/>
          </a:prstGeom>
        </p:spPr>
      </p:pic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62A89C79-8576-B318-38B4-3988F1B0E122}"/>
              </a:ext>
            </a:extLst>
          </p:cNvPr>
          <p:cNvSpPr/>
          <p:nvPr/>
        </p:nvSpPr>
        <p:spPr>
          <a:xfrm rot="10800000" flipH="1">
            <a:off x="1199625" y="1357457"/>
            <a:ext cx="503339" cy="2291753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Imagen 12" descr="Imagen que contiene interior, motor, mostrador, llenado&#10;&#10;Descripción generada automáticamente">
            <a:extLst>
              <a:ext uri="{FF2B5EF4-FFF2-40B4-BE49-F238E27FC236}">
                <a16:creationId xmlns:a16="http://schemas.microsoft.com/office/drawing/2014/main" id="{06D8EB99-5AFD-B728-F670-A545B2BE8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8510" y="2139716"/>
            <a:ext cx="5171815" cy="3878862"/>
          </a:xfrm>
          <a:prstGeom prst="rect">
            <a:avLst/>
          </a:prstGeom>
        </p:spPr>
      </p:pic>
      <p:sp>
        <p:nvSpPr>
          <p:cNvPr id="14" name="Flecha: doblada 13">
            <a:extLst>
              <a:ext uri="{FF2B5EF4-FFF2-40B4-BE49-F238E27FC236}">
                <a16:creationId xmlns:a16="http://schemas.microsoft.com/office/drawing/2014/main" id="{49C8C69F-2613-540C-01AE-99E243B644B7}"/>
              </a:ext>
            </a:extLst>
          </p:cNvPr>
          <p:cNvSpPr/>
          <p:nvPr/>
        </p:nvSpPr>
        <p:spPr>
          <a:xfrm rot="10800000" flipH="1">
            <a:off x="7559876" y="1137247"/>
            <a:ext cx="503339" cy="2291753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90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05137B-BD13-7728-D98E-35E205EC6801}"/>
              </a:ext>
            </a:extLst>
          </p:cNvPr>
          <p:cNvSpPr txBox="1"/>
          <p:nvPr/>
        </p:nvSpPr>
        <p:spPr>
          <a:xfrm>
            <a:off x="360725" y="746620"/>
            <a:ext cx="1092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*ATTACH THE ELECTRICAL CONNECTOR TO THE DUMMY CONNECTOR ON THE STORAGE BRACKET.</a:t>
            </a:r>
          </a:p>
        </p:txBody>
      </p:sp>
      <p:pic>
        <p:nvPicPr>
          <p:cNvPr id="12" name="Imagen 11" descr="Imagen que contiene motor&#10;&#10;Descripción generada automáticamente">
            <a:extLst>
              <a:ext uri="{FF2B5EF4-FFF2-40B4-BE49-F238E27FC236}">
                <a16:creationId xmlns:a16="http://schemas.microsoft.com/office/drawing/2014/main" id="{47288584-5366-953D-E58C-6EF1CA20D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2091" y="1982453"/>
            <a:ext cx="5457270" cy="4092952"/>
          </a:xfrm>
          <a:prstGeom prst="rect">
            <a:avLst/>
          </a:prstGeom>
        </p:spPr>
      </p:pic>
      <p:sp>
        <p:nvSpPr>
          <p:cNvPr id="13" name="Flecha: doblada 12">
            <a:extLst>
              <a:ext uri="{FF2B5EF4-FFF2-40B4-BE49-F238E27FC236}">
                <a16:creationId xmlns:a16="http://schemas.microsoft.com/office/drawing/2014/main" id="{B6AA4255-9274-4BB3-502D-C396C3E9FF93}"/>
              </a:ext>
            </a:extLst>
          </p:cNvPr>
          <p:cNvSpPr/>
          <p:nvPr/>
        </p:nvSpPr>
        <p:spPr>
          <a:xfrm rot="10800000" flipH="1">
            <a:off x="4430782" y="1115951"/>
            <a:ext cx="503339" cy="2799609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6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07A50F-4F68-BF1B-0E79-375FAA193098}"/>
              </a:ext>
            </a:extLst>
          </p:cNvPr>
          <p:cNvSpPr txBox="1"/>
          <p:nvPr/>
        </p:nvSpPr>
        <p:spPr>
          <a:xfrm>
            <a:off x="260059" y="822121"/>
            <a:ext cx="116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*REMOVE THE TWO BOLTS THAT ATTACH THE STORED INVERTED CDU LOCKOUT COVER ON THE CDU AUXILIARY DRIVE PAD AND REMOVE THE LOCKOUT COVER.</a:t>
            </a:r>
          </a:p>
        </p:txBody>
      </p:sp>
      <p:pic>
        <p:nvPicPr>
          <p:cNvPr id="10" name="Imagen 9" descr="Imagen que contiene tabla, moto, hombre, hecho de madera&#10;&#10;Descripción generada automáticamente">
            <a:extLst>
              <a:ext uri="{FF2B5EF4-FFF2-40B4-BE49-F238E27FC236}">
                <a16:creationId xmlns:a16="http://schemas.microsoft.com/office/drawing/2014/main" id="{FA4D8ABD-A2A4-A292-8E22-29BCC4F1E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79" y="2125910"/>
            <a:ext cx="5259664" cy="3944748"/>
          </a:xfrm>
          <a:prstGeom prst="rect">
            <a:avLst/>
          </a:prstGeom>
        </p:spPr>
      </p:pic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51C91A7C-B90A-8FBD-889C-D491AC04A2D3}"/>
              </a:ext>
            </a:extLst>
          </p:cNvPr>
          <p:cNvSpPr/>
          <p:nvPr/>
        </p:nvSpPr>
        <p:spPr>
          <a:xfrm rot="10800000" flipH="1">
            <a:off x="5768830" y="1162821"/>
            <a:ext cx="503339" cy="1727537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doblada 11">
            <a:extLst>
              <a:ext uri="{FF2B5EF4-FFF2-40B4-BE49-F238E27FC236}">
                <a16:creationId xmlns:a16="http://schemas.microsoft.com/office/drawing/2014/main" id="{9DBAE850-3D87-05EE-24A2-02014C38902F}"/>
              </a:ext>
            </a:extLst>
          </p:cNvPr>
          <p:cNvSpPr/>
          <p:nvPr/>
        </p:nvSpPr>
        <p:spPr>
          <a:xfrm rot="10800000">
            <a:off x="7458247" y="1208610"/>
            <a:ext cx="503340" cy="1549887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921C50A4-FE95-73F8-C1A5-8C89BB708303}"/>
              </a:ext>
            </a:extLst>
          </p:cNvPr>
          <p:cNvCxnSpPr>
            <a:cxnSpLocks/>
          </p:cNvCxnSpPr>
          <p:nvPr/>
        </p:nvCxnSpPr>
        <p:spPr>
          <a:xfrm>
            <a:off x="3759230" y="1298197"/>
            <a:ext cx="3087366" cy="1721970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43E6D62F-7B59-E817-4D10-C02833BB8DFB}"/>
              </a:ext>
            </a:extLst>
          </p:cNvPr>
          <p:cNvSpPr txBox="1"/>
          <p:nvPr/>
        </p:nvSpPr>
        <p:spPr>
          <a:xfrm>
            <a:off x="651300" y="1725208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4243775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07A50F-4F68-BF1B-0E79-375FAA193098}"/>
              </a:ext>
            </a:extLst>
          </p:cNvPr>
          <p:cNvSpPr txBox="1"/>
          <p:nvPr/>
        </p:nvSpPr>
        <p:spPr>
          <a:xfrm>
            <a:off x="260059" y="822121"/>
            <a:ext cx="116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*INSTALL THE UNINSTALLED LOCKOUT COVER INVERTED ON THE CDU AUXILIARY DRIVE WITH THE TWO BOLTS. THE RED INDICATION ON THE LOCKOUT COVER WILL BE VISIBLE.</a:t>
            </a:r>
          </a:p>
        </p:txBody>
      </p:sp>
      <p:pic>
        <p:nvPicPr>
          <p:cNvPr id="3" name="Imagen 2" descr="Imagen que contiene persona, cámara, pequeño, motor&#10;&#10;Descripción generada automáticamente">
            <a:extLst>
              <a:ext uri="{FF2B5EF4-FFF2-40B4-BE49-F238E27FC236}">
                <a16:creationId xmlns:a16="http://schemas.microsoft.com/office/drawing/2014/main" id="{D7B73660-428D-B81F-E9D4-F608D489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6439" y="2257197"/>
            <a:ext cx="5254171" cy="39474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7F1B1CE0-7623-28D7-BC2D-C75CDB27D22C}"/>
                  </a:ext>
                </a:extLst>
              </p14:cNvPr>
              <p14:cNvContentPartPr/>
              <p14:nvPr/>
            </p14:nvContentPartPr>
            <p14:xfrm>
              <a:off x="4804600" y="3152467"/>
              <a:ext cx="1241280" cy="11955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7F1B1CE0-7623-28D7-BC2D-C75CDB27D2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8960" y="3080467"/>
                <a:ext cx="1312920" cy="13392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2ABFAE09-4AE6-1241-C891-0EBD2DFAD949}"/>
              </a:ext>
            </a:extLst>
          </p:cNvPr>
          <p:cNvSpPr txBox="1"/>
          <p:nvPr/>
        </p:nvSpPr>
        <p:spPr>
          <a:xfrm>
            <a:off x="7855924" y="1922590"/>
            <a:ext cx="3919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IF THE COVER PLATES HOLES ARE NOT ALIGNED WITH THE BOLTS SEATS.</a:t>
            </a:r>
          </a:p>
          <a:p>
            <a:r>
              <a:rPr lang="es-ES" sz="2400" dirty="0">
                <a:solidFill>
                  <a:srgbClr val="FF0000"/>
                </a:solidFill>
              </a:rPr>
              <a:t> GO TO </a:t>
            </a:r>
            <a:r>
              <a:rPr lang="es-ES" sz="2400" dirty="0">
                <a:solidFill>
                  <a:srgbClr val="0070C0"/>
                </a:solidFill>
              </a:rPr>
              <a:t>“MANUAL CLOSURE OF THE REVERSES IN THIS PRESENTATION”.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089B18-455B-B372-FAB4-BBC2A2D44D15}"/>
              </a:ext>
            </a:extLst>
          </p:cNvPr>
          <p:cNvSpPr txBox="1"/>
          <p:nvPr/>
        </p:nvSpPr>
        <p:spPr>
          <a:xfrm>
            <a:off x="651300" y="1725208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2242D26-2BE3-1B78-EC62-1C341A630275}"/>
              </a:ext>
            </a:extLst>
          </p:cNvPr>
          <p:cNvSpPr/>
          <p:nvPr/>
        </p:nvSpPr>
        <p:spPr>
          <a:xfrm>
            <a:off x="7654539" y="1922590"/>
            <a:ext cx="4121095" cy="23083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6167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0DCCE5-4FC5-BA2C-2D10-2599DEA42C6D}"/>
              </a:ext>
            </a:extLst>
          </p:cNvPr>
          <p:cNvSpPr txBox="1"/>
          <p:nvPr/>
        </p:nvSpPr>
        <p:spPr>
          <a:xfrm>
            <a:off x="243281" y="806740"/>
            <a:ext cx="5134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*INSTALL THE SQUARE DRIVE OF THE CDU LOCKOUT COVER INTO THE AUXILIARY DRIVE AND ATTACH IT WITH THE BOLTS YOU REMOVED.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ECC4DA-4B47-F504-5F4C-662353676085}"/>
              </a:ext>
            </a:extLst>
          </p:cNvPr>
          <p:cNvSpPr txBox="1"/>
          <p:nvPr/>
        </p:nvSpPr>
        <p:spPr>
          <a:xfrm>
            <a:off x="5965971" y="806741"/>
            <a:ext cx="519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*MAKE SURE YOU CAN SEE THE RED-COLORED FACE OF THE LOCKOUT COVER. TORQUE THE BOLTS BERWEEN 33 AND 37 lbf.in</a:t>
            </a:r>
          </a:p>
        </p:txBody>
      </p:sp>
      <p:pic>
        <p:nvPicPr>
          <p:cNvPr id="11" name="Imagen 10" descr="Mano de una moto&#10;&#10;Descripción generada automáticamente con confianza baja">
            <a:extLst>
              <a:ext uri="{FF2B5EF4-FFF2-40B4-BE49-F238E27FC236}">
                <a16:creationId xmlns:a16="http://schemas.microsoft.com/office/drawing/2014/main" id="{3C38AA26-37DB-6D52-D8EC-6E569E27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3099" y="2454333"/>
            <a:ext cx="4812252" cy="3609189"/>
          </a:xfrm>
          <a:prstGeom prst="rect">
            <a:avLst/>
          </a:prstGeom>
        </p:spPr>
      </p:pic>
      <p:sp>
        <p:nvSpPr>
          <p:cNvPr id="12" name="Flecha: doblada 11">
            <a:extLst>
              <a:ext uri="{FF2B5EF4-FFF2-40B4-BE49-F238E27FC236}">
                <a16:creationId xmlns:a16="http://schemas.microsoft.com/office/drawing/2014/main" id="{19F37175-B216-EE56-4D9C-BE82296E9646}"/>
              </a:ext>
            </a:extLst>
          </p:cNvPr>
          <p:cNvSpPr/>
          <p:nvPr/>
        </p:nvSpPr>
        <p:spPr>
          <a:xfrm rot="10800000">
            <a:off x="8447712" y="1485443"/>
            <a:ext cx="473975" cy="260838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Imagen 1" descr="Imagen que contiene interior, moto, viejo, tabla&#10;&#10;Descripción generada automáticamente">
            <a:extLst>
              <a:ext uri="{FF2B5EF4-FFF2-40B4-BE49-F238E27FC236}">
                <a16:creationId xmlns:a16="http://schemas.microsoft.com/office/drawing/2014/main" id="{974B04D4-1F62-E4D1-E118-CEC7ECC6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1" y="2142097"/>
            <a:ext cx="4389500" cy="4397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9971FEB2-8F02-D8BA-EFA2-AB8B10939966}"/>
                  </a:ext>
                </a:extLst>
              </p14:cNvPr>
              <p14:cNvContentPartPr/>
              <p14:nvPr/>
            </p14:nvContentPartPr>
            <p14:xfrm>
              <a:off x="2038000" y="2951227"/>
              <a:ext cx="2221200" cy="20829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971FEB2-8F02-D8BA-EFA2-AB8B109399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2360" y="2879587"/>
                <a:ext cx="2292840" cy="22266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3CFC6445-593A-8698-6EBB-A40242AB47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61688" y="1730066"/>
            <a:ext cx="4026718" cy="2363758"/>
          </a:xfrm>
          <a:prstGeom prst="curvedConnector3">
            <a:avLst>
              <a:gd name="adj1" fmla="val 102292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curvado 23">
            <a:extLst>
              <a:ext uri="{FF2B5EF4-FFF2-40B4-BE49-F238E27FC236}">
                <a16:creationId xmlns:a16="http://schemas.microsoft.com/office/drawing/2014/main" id="{E4828A53-B280-CE7C-604F-E93AD823CB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93637" y="1707982"/>
            <a:ext cx="2047304" cy="1884303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E9B842-62B5-574C-E0B8-64AF0260C4F4}"/>
              </a:ext>
            </a:extLst>
          </p:cNvPr>
          <p:cNvSpPr txBox="1"/>
          <p:nvPr/>
        </p:nvSpPr>
        <p:spPr>
          <a:xfrm>
            <a:off x="9835736" y="1974533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2355317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21A19D-F459-311C-00F5-E9D7F8D3F372}"/>
              </a:ext>
            </a:extLst>
          </p:cNvPr>
          <p:cNvSpPr txBox="1"/>
          <p:nvPr/>
        </p:nvSpPr>
        <p:spPr>
          <a:xfrm>
            <a:off x="360725" y="780176"/>
            <a:ext cx="1141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*ONCE THE PLATE IS INSTALL WITH THE LOCKING SQUARE IN ITS CORRECT POSITION AND FIXED WITH ITS BOLTS. WE MUST PLACE THE CLUTCH LEVER IN IST INITIAL POSITION IF NECESSARY.</a:t>
            </a:r>
          </a:p>
        </p:txBody>
      </p:sp>
      <p:pic>
        <p:nvPicPr>
          <p:cNvPr id="7" name="Imagen 6" descr="Imagen que contiene interior, hombre, mano, barco&#10;&#10;Descripción generada automáticamente">
            <a:extLst>
              <a:ext uri="{FF2B5EF4-FFF2-40B4-BE49-F238E27FC236}">
                <a16:creationId xmlns:a16="http://schemas.microsoft.com/office/drawing/2014/main" id="{551293ED-B76A-F729-E322-FF9FE47E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527" y="2213121"/>
            <a:ext cx="5087923" cy="3815942"/>
          </a:xfrm>
          <a:prstGeom prst="rect">
            <a:avLst/>
          </a:prstGeom>
        </p:spPr>
      </p:pic>
      <p:sp>
        <p:nvSpPr>
          <p:cNvPr id="9" name="Flecha: doblada 8">
            <a:extLst>
              <a:ext uri="{FF2B5EF4-FFF2-40B4-BE49-F238E27FC236}">
                <a16:creationId xmlns:a16="http://schemas.microsoft.com/office/drawing/2014/main" id="{EFDE7CFE-03CD-FBE3-B826-EA4ACA4287FD}"/>
              </a:ext>
            </a:extLst>
          </p:cNvPr>
          <p:cNvSpPr/>
          <p:nvPr/>
        </p:nvSpPr>
        <p:spPr>
          <a:xfrm rot="10800000">
            <a:off x="5192783" y="1426506"/>
            <a:ext cx="473975" cy="4026337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36ABEF-CB75-71F6-41BC-28353EC3CA7E}"/>
              </a:ext>
            </a:extLst>
          </p:cNvPr>
          <p:cNvSpPr txBox="1"/>
          <p:nvPr/>
        </p:nvSpPr>
        <p:spPr>
          <a:xfrm>
            <a:off x="7617202" y="2058423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316850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21A19D-F459-311C-00F5-E9D7F8D3F372}"/>
              </a:ext>
            </a:extLst>
          </p:cNvPr>
          <p:cNvSpPr txBox="1"/>
          <p:nvPr/>
        </p:nvSpPr>
        <p:spPr>
          <a:xfrm>
            <a:off x="360725" y="780176"/>
            <a:ext cx="1141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*ONCE THE PLATE IS INSTALL WITH THE LOCKING SQUARE IN ITS CORRECT POSITION AND FIXED WITH ITS BOLTS. WE MUST PLACE THE CLUTCH LEVER IN IST INITIAL POSITION IF NECESSARY.</a:t>
            </a:r>
          </a:p>
        </p:txBody>
      </p:sp>
      <p:pic>
        <p:nvPicPr>
          <p:cNvPr id="10" name="Imagen 9" descr="Imagen que contiene interior, moto, lavabo, estacionado&#10;&#10;Descripción generada automáticamente">
            <a:extLst>
              <a:ext uri="{FF2B5EF4-FFF2-40B4-BE49-F238E27FC236}">
                <a16:creationId xmlns:a16="http://schemas.microsoft.com/office/drawing/2014/main" id="{A4F4228A-9B5A-3DD3-6A65-9BA73F832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84" y="1564547"/>
            <a:ext cx="6800675" cy="5100506"/>
          </a:xfrm>
          <a:prstGeom prst="rect">
            <a:avLst/>
          </a:prstGeom>
        </p:spPr>
      </p:pic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1A718E9E-AFE8-8986-E805-58B18A30B03A}"/>
              </a:ext>
            </a:extLst>
          </p:cNvPr>
          <p:cNvSpPr/>
          <p:nvPr/>
        </p:nvSpPr>
        <p:spPr>
          <a:xfrm rot="10800000" flipH="1">
            <a:off x="3691152" y="1426507"/>
            <a:ext cx="595621" cy="2273038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61C09B-21B2-C164-F195-E7ED77B144BD}"/>
              </a:ext>
            </a:extLst>
          </p:cNvPr>
          <p:cNvSpPr txBox="1"/>
          <p:nvPr/>
        </p:nvSpPr>
        <p:spPr>
          <a:xfrm>
            <a:off x="9397327" y="2403635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3223305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21DA7B-AEB5-2F06-EC68-9B268CED920B}"/>
              </a:ext>
            </a:extLst>
          </p:cNvPr>
          <p:cNvSpPr txBox="1"/>
          <p:nvPr/>
        </p:nvSpPr>
        <p:spPr>
          <a:xfrm>
            <a:off x="360725" y="880844"/>
            <a:ext cx="1158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CHECK LIST AFTER DEACTIVATION OF THE REVERSE.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1E82FE-B0AB-70F3-A166-EB9CEB25BCA4}"/>
              </a:ext>
            </a:extLst>
          </p:cNvPr>
          <p:cNvSpPr txBox="1"/>
          <p:nvPr/>
        </p:nvSpPr>
        <p:spPr>
          <a:xfrm>
            <a:off x="360725" y="4013473"/>
            <a:ext cx="183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b="1" dirty="0">
                <a:solidFill>
                  <a:srgbClr val="FF0000"/>
                </a:solidFill>
              </a:rPr>
              <a:t>*IN REVERSE RH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3D73ADC-DF39-A989-E5BB-9E3EC7DE9545}"/>
              </a:ext>
            </a:extLst>
          </p:cNvPr>
          <p:cNvSpPr txBox="1"/>
          <p:nvPr/>
        </p:nvSpPr>
        <p:spPr>
          <a:xfrm>
            <a:off x="2042738" y="4051105"/>
            <a:ext cx="194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*PLATES LOCATED</a:t>
            </a:r>
          </a:p>
          <a:p>
            <a:r>
              <a:rPr lang="es-ES" b="1" dirty="0">
                <a:solidFill>
                  <a:srgbClr val="FF0000"/>
                </a:solidFill>
              </a:rPr>
              <a:t> IN SIX POSITIONS</a:t>
            </a:r>
          </a:p>
        </p:txBody>
      </p:sp>
      <p:pic>
        <p:nvPicPr>
          <p:cNvPr id="14" name="Imagen 13" descr="Imagen que contiene motor&#10;&#10;Descripción generada automáticamente">
            <a:extLst>
              <a:ext uri="{FF2B5EF4-FFF2-40B4-BE49-F238E27FC236}">
                <a16:creationId xmlns:a16="http://schemas.microsoft.com/office/drawing/2014/main" id="{A51D18E6-147B-AC56-999C-7AA34129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5956" y="1777684"/>
            <a:ext cx="2503945" cy="187795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F24D2D1-A924-992F-F11A-29174712B791}"/>
              </a:ext>
            </a:extLst>
          </p:cNvPr>
          <p:cNvSpPr txBox="1"/>
          <p:nvPr/>
        </p:nvSpPr>
        <p:spPr>
          <a:xfrm>
            <a:off x="6008887" y="4051105"/>
            <a:ext cx="183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*IN REVERSE LH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0C712EE-8EC0-C112-FA0C-4B24F1A8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472" y="1464688"/>
            <a:ext cx="1668858" cy="249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773EF5D-07F6-ABE9-C296-61A8AE31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302" y="1464688"/>
            <a:ext cx="2060845" cy="24952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A01B6157-43B9-A41D-2A36-ADE50CB48AC2}"/>
                  </a:ext>
                </a:extLst>
              </p14:cNvPr>
              <p14:cNvContentPartPr/>
              <p14:nvPr/>
            </p14:nvContentPartPr>
            <p14:xfrm>
              <a:off x="4167691" y="1925338"/>
              <a:ext cx="1283363" cy="1203490"/>
            </p14:xfrm>
          </p:contentPart>
        </mc:Choice>
        <mc:Fallback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A01B6157-43B9-A41D-2A36-ADE50CB48A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1692" y="1853337"/>
                <a:ext cx="1355001" cy="1347131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Imagen 21">
            <a:extLst>
              <a:ext uri="{FF2B5EF4-FFF2-40B4-BE49-F238E27FC236}">
                <a16:creationId xmlns:a16="http://schemas.microsoft.com/office/drawing/2014/main" id="{2EDD0914-41A9-4DD0-A12D-2462C2F4E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98" y="1479873"/>
            <a:ext cx="1428750" cy="24955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78D6712-1B4E-C691-7ACC-6AE03C69C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50" y="1460385"/>
            <a:ext cx="1428750" cy="2508250"/>
          </a:xfrm>
          <a:prstGeom prst="rect">
            <a:avLst/>
          </a:prstGeom>
        </p:spPr>
      </p:pic>
      <p:pic>
        <p:nvPicPr>
          <p:cNvPr id="25" name="Imagen 24" descr="Imagen que contiene interior, hombre, mano, barco&#10;&#10;Descripción generada automáticamente">
            <a:extLst>
              <a:ext uri="{FF2B5EF4-FFF2-40B4-BE49-F238E27FC236}">
                <a16:creationId xmlns:a16="http://schemas.microsoft.com/office/drawing/2014/main" id="{E8EB15B0-5248-C89B-2460-88B817BBE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1717" y="1777682"/>
            <a:ext cx="2503946" cy="187795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AB87A48-34A3-FE71-82F1-A8DEA5853D99}"/>
              </a:ext>
            </a:extLst>
          </p:cNvPr>
          <p:cNvSpPr txBox="1"/>
          <p:nvPr/>
        </p:nvSpPr>
        <p:spPr>
          <a:xfrm>
            <a:off x="3998400" y="4082106"/>
            <a:ext cx="183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b="1" dirty="0">
                <a:solidFill>
                  <a:srgbClr val="FF0000"/>
                </a:solidFill>
              </a:rPr>
              <a:t>*IN REVERSE RH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9F43B11-02AC-CFB9-536E-ECF9900B45A2}"/>
              </a:ext>
            </a:extLst>
          </p:cNvPr>
          <p:cNvSpPr txBox="1"/>
          <p:nvPr/>
        </p:nvSpPr>
        <p:spPr>
          <a:xfrm>
            <a:off x="8019374" y="4013473"/>
            <a:ext cx="183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b="1" dirty="0">
                <a:solidFill>
                  <a:srgbClr val="FF0000"/>
                </a:solidFill>
              </a:rPr>
              <a:t>*IN REVERSE RH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00075DF-B858-BBA3-ACD2-35FEBBB1B3EE}"/>
              </a:ext>
            </a:extLst>
          </p:cNvPr>
          <p:cNvSpPr txBox="1"/>
          <p:nvPr/>
        </p:nvSpPr>
        <p:spPr>
          <a:xfrm>
            <a:off x="10107841" y="4082106"/>
            <a:ext cx="183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286513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FB2535-2526-473B-DE8D-AB9AE2467534}"/>
              </a:ext>
            </a:extLst>
          </p:cNvPr>
          <p:cNvSpPr txBox="1"/>
          <p:nvPr/>
        </p:nvSpPr>
        <p:spPr>
          <a:xfrm>
            <a:off x="243281" y="796954"/>
            <a:ext cx="1138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*REMOVE THE SAFETY CLIP CIRCUIT BREAKER AND THE TAG AND CLOSE THIS CIRCUIT BREAKERS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4D1494E-ADB6-8137-0B8C-71F1E38C8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710917"/>
              </p:ext>
            </p:extLst>
          </p:nvPr>
        </p:nvGraphicFramePr>
        <p:xfrm>
          <a:off x="662729" y="1400961"/>
          <a:ext cx="10670796" cy="2848860"/>
        </p:xfrm>
        <a:graphic>
          <a:graphicData uri="http://schemas.openxmlformats.org/drawingml/2006/table">
            <a:tbl>
              <a:tblPr/>
              <a:tblGrid>
                <a:gridCol w="2667699">
                  <a:extLst>
                    <a:ext uri="{9D8B030D-6E8A-4147-A177-3AD203B41FA5}">
                      <a16:colId xmlns:a16="http://schemas.microsoft.com/office/drawing/2014/main" val="2309585224"/>
                    </a:ext>
                  </a:extLst>
                </a:gridCol>
                <a:gridCol w="2667699">
                  <a:extLst>
                    <a:ext uri="{9D8B030D-6E8A-4147-A177-3AD203B41FA5}">
                      <a16:colId xmlns:a16="http://schemas.microsoft.com/office/drawing/2014/main" val="1547907497"/>
                    </a:ext>
                  </a:extLst>
                </a:gridCol>
                <a:gridCol w="2667699">
                  <a:extLst>
                    <a:ext uri="{9D8B030D-6E8A-4147-A177-3AD203B41FA5}">
                      <a16:colId xmlns:a16="http://schemas.microsoft.com/office/drawing/2014/main" val="3892648685"/>
                    </a:ext>
                  </a:extLst>
                </a:gridCol>
                <a:gridCol w="2667699">
                  <a:extLst>
                    <a:ext uri="{9D8B030D-6E8A-4147-A177-3AD203B41FA5}">
                      <a16:colId xmlns:a16="http://schemas.microsoft.com/office/drawing/2014/main" val="4175233447"/>
                    </a:ext>
                  </a:extLst>
                </a:gridCol>
              </a:tblGrid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721VU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TRPV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S09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421893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721VU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TRDV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S08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39612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B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D44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93527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742VU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A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Q73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208193"/>
                  </a:ext>
                </a:extLst>
              </a:tr>
              <a:tr h="31654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FOR FIN </a:t>
                      </a:r>
                      <a:r>
                        <a:rPr lang="es-E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4030EM2</a:t>
                      </a: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(DEMOUNTABLE POWER PLANT, ENG2)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821111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B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K49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95845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TRDV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T36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68773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TRPV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U36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531980"/>
                  </a:ext>
                </a:extLst>
              </a:tr>
              <a:tr h="3165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742VU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A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Q74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097125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24C93-231D-BC2A-039C-5B43101CE366}"/>
              </a:ext>
            </a:extLst>
          </p:cNvPr>
          <p:cNvSpPr txBox="1"/>
          <p:nvPr/>
        </p:nvSpPr>
        <p:spPr>
          <a:xfrm>
            <a:off x="453006" y="4249821"/>
            <a:ext cx="1107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*PUSH THE ENG 1(2) FADEC GROUND POWER PUSHBUTTON SWITCH. THE ON LEGEND OF THIS PUSHBUTTON SWITCH COMO ON.</a:t>
            </a:r>
          </a:p>
          <a:p>
            <a:r>
              <a:rPr lang="es-ES" dirty="0"/>
              <a:t>*ON THE EWD MAKE SURE THAT THE “</a:t>
            </a:r>
            <a:r>
              <a:rPr lang="es-ES" b="1" dirty="0">
                <a:solidFill>
                  <a:srgbClr val="FF0000"/>
                </a:solidFill>
              </a:rPr>
              <a:t>ENG1(2) REV INHIBITED</a:t>
            </a:r>
            <a:r>
              <a:rPr lang="es-ES" dirty="0"/>
              <a:t>” MESSAGE IS SHOWN.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A7E1F8-A15E-0E9E-7F76-4C806B91F619}"/>
              </a:ext>
            </a:extLst>
          </p:cNvPr>
          <p:cNvSpPr txBox="1"/>
          <p:nvPr/>
        </p:nvSpPr>
        <p:spPr>
          <a:xfrm>
            <a:off x="453006" y="5301842"/>
            <a:ext cx="1135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</a:t>
            </a:r>
            <a:r>
              <a:rPr lang="es-ES" dirty="0">
                <a:solidFill>
                  <a:srgbClr val="0070C0"/>
                </a:solidFill>
              </a:rPr>
              <a:t>PUT A WARNING NOTICE IN POSITION TO TELL THE FLIGHT CREW TO IGNORE THE “REV PRESSURIZED” WARNING IF THE WARNING COME INTO VIEW ON THE GROUND/IN THE AIR AFTER THE THRUST REVERSER IS DEATIVATED.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C3CDBE1-AA30-7A6C-2109-2152E2EC66BF}"/>
              </a:ext>
            </a:extLst>
          </p:cNvPr>
          <p:cNvSpPr/>
          <p:nvPr/>
        </p:nvSpPr>
        <p:spPr>
          <a:xfrm>
            <a:off x="360725" y="5301842"/>
            <a:ext cx="11509697" cy="6463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4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24C93-231D-BC2A-039C-5B43101CE366}"/>
              </a:ext>
            </a:extLst>
          </p:cNvPr>
          <p:cNvSpPr txBox="1"/>
          <p:nvPr/>
        </p:nvSpPr>
        <p:spPr>
          <a:xfrm>
            <a:off x="302002" y="5024841"/>
            <a:ext cx="1107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*PUSH THE ENG 1(2) FADEC GROUND POWER PUSHBUTTON SWITCH. THE ON LEGEND OF THIS PUSHBUTTON SWITCH COMO ON.</a:t>
            </a:r>
          </a:p>
          <a:p>
            <a:r>
              <a:rPr lang="es-ES" dirty="0"/>
              <a:t>*ON THE EWD MAKE SURE THAT THE “</a:t>
            </a:r>
            <a:r>
              <a:rPr lang="es-ES" b="1" dirty="0">
                <a:solidFill>
                  <a:srgbClr val="FF0000"/>
                </a:solidFill>
              </a:rPr>
              <a:t>ENG1(2) REV INHIBITED</a:t>
            </a:r>
            <a:r>
              <a:rPr lang="es-ES" dirty="0"/>
              <a:t>” MESSAGE IS SHOWN.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A7E1F8-A15E-0E9E-7F76-4C806B91F619}"/>
              </a:ext>
            </a:extLst>
          </p:cNvPr>
          <p:cNvSpPr txBox="1"/>
          <p:nvPr/>
        </p:nvSpPr>
        <p:spPr>
          <a:xfrm>
            <a:off x="416653" y="5948172"/>
            <a:ext cx="1135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</a:t>
            </a:r>
            <a:r>
              <a:rPr lang="es-ES" dirty="0">
                <a:solidFill>
                  <a:srgbClr val="0070C0"/>
                </a:solidFill>
              </a:rPr>
              <a:t>PUT A WARNING NOTICE IN POSITION TO TELL THE FLIGHT CREW TO IGNORE THE “REV PRESSURIZED” WARNING IF THE WARNING COME INTO VIEW ON THE GROUND/IN THE AIR AFTER THE THRUST REVERSER IS DEATIVATED.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C3CDBE1-AA30-7A6C-2109-2152E2EC66BF}"/>
              </a:ext>
            </a:extLst>
          </p:cNvPr>
          <p:cNvSpPr/>
          <p:nvPr/>
        </p:nvSpPr>
        <p:spPr>
          <a:xfrm>
            <a:off x="302002" y="5948173"/>
            <a:ext cx="11509697" cy="6463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DB2263E-2C0C-2823-A591-B2B4875C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08" y="896015"/>
            <a:ext cx="4562904" cy="40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F4A53B8-BDB5-4A18-4A68-8048FC403763}"/>
              </a:ext>
            </a:extLst>
          </p:cNvPr>
          <p:cNvSpPr txBox="1"/>
          <p:nvPr/>
        </p:nvSpPr>
        <p:spPr>
          <a:xfrm>
            <a:off x="469783" y="981512"/>
            <a:ext cx="1099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OPEN SAFETY AND TAG THE CIRCUIT BREAKER:</a:t>
            </a:r>
          </a:p>
          <a:p>
            <a:endParaRPr lang="es-ES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81E6F24-DCFC-AE06-396C-500D239A3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365539"/>
              </p:ext>
            </p:extLst>
          </p:nvPr>
        </p:nvGraphicFramePr>
        <p:xfrm>
          <a:off x="600470" y="1440553"/>
          <a:ext cx="10707888" cy="3257280"/>
        </p:xfrm>
        <a:graphic>
          <a:graphicData uri="http://schemas.openxmlformats.org/drawingml/2006/table">
            <a:tbl>
              <a:tblPr/>
              <a:tblGrid>
                <a:gridCol w="2676972">
                  <a:extLst>
                    <a:ext uri="{9D8B030D-6E8A-4147-A177-3AD203B41FA5}">
                      <a16:colId xmlns:a16="http://schemas.microsoft.com/office/drawing/2014/main" val="3920142577"/>
                    </a:ext>
                  </a:extLst>
                </a:gridCol>
                <a:gridCol w="2676972">
                  <a:extLst>
                    <a:ext uri="{9D8B030D-6E8A-4147-A177-3AD203B41FA5}">
                      <a16:colId xmlns:a16="http://schemas.microsoft.com/office/drawing/2014/main" val="1120871420"/>
                    </a:ext>
                  </a:extLst>
                </a:gridCol>
                <a:gridCol w="2676972">
                  <a:extLst>
                    <a:ext uri="{9D8B030D-6E8A-4147-A177-3AD203B41FA5}">
                      <a16:colId xmlns:a16="http://schemas.microsoft.com/office/drawing/2014/main" val="3156659594"/>
                    </a:ext>
                  </a:extLst>
                </a:gridCol>
                <a:gridCol w="2676972">
                  <a:extLst>
                    <a:ext uri="{9D8B030D-6E8A-4147-A177-3AD203B41FA5}">
                      <a16:colId xmlns:a16="http://schemas.microsoft.com/office/drawing/2014/main" val="937101244"/>
                    </a:ext>
                  </a:extLst>
                </a:gridCol>
              </a:tblGrid>
              <a:tr h="325728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FOR FIN </a:t>
                      </a:r>
                      <a:r>
                        <a:rPr lang="es-ES" sz="1000" b="0" i="0" u="sng" strike="noStrike"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4030EM1</a:t>
                      </a: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(DEMOUNTABLE POWER PLANT, ENG1)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538131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721VU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TRPV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S09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293720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721VU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TRDV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S08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299326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B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D44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032803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742VU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A ENG 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12KS1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Q73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15311"/>
                  </a:ext>
                </a:extLst>
              </a:tr>
              <a:tr h="325728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FOR FIN </a:t>
                      </a:r>
                      <a:r>
                        <a:rPr lang="es-ES" sz="1000" b="0" i="0" u="sng" strike="noStrike"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4030EM2</a:t>
                      </a: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(DEMOUNTABLE POWER PLANT, ENG2)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091156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B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K49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199266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TRDV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T36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25489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TRPV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U36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521813"/>
                  </a:ext>
                </a:extLst>
              </a:tr>
              <a:tr h="32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742VU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FADEC A ENG 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12KS2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Q74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99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98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DC8222-EDE0-5889-CF50-17D2818AD47F}"/>
              </a:ext>
            </a:extLst>
          </p:cNvPr>
          <p:cNvSpPr txBox="1"/>
          <p:nvPr/>
        </p:nvSpPr>
        <p:spPr>
          <a:xfrm>
            <a:off x="1031846" y="1031846"/>
            <a:ext cx="9806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accent6">
                    <a:lumMod val="50000"/>
                  </a:schemeClr>
                </a:solidFill>
              </a:rPr>
              <a:t>END OF REVERSE DEACTIVATION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F60C27-A0FF-1E9F-242E-31615367B52E}"/>
              </a:ext>
            </a:extLst>
          </p:cNvPr>
          <p:cNvSpPr txBox="1"/>
          <p:nvPr/>
        </p:nvSpPr>
        <p:spPr>
          <a:xfrm>
            <a:off x="1031846" y="2967335"/>
            <a:ext cx="9806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rgbClr val="FF0000"/>
                </a:solidFill>
              </a:rPr>
              <a:t>THE NEX BELOW PRESENTATION OF THE MANUAL CLOSING OF THE REVERSES</a:t>
            </a:r>
          </a:p>
        </p:txBody>
      </p:sp>
    </p:spTree>
    <p:extLst>
      <p:ext uri="{BB962C8B-B14F-4D97-AF65-F5344CB8AC3E}">
        <p14:creationId xmlns:p14="http://schemas.microsoft.com/office/powerpoint/2010/main" val="274283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  <a:r>
              <a:rPr lang="es-ES" sz="2400" b="1" dirty="0">
                <a:solidFill>
                  <a:srgbClr val="FF0000"/>
                </a:solidFill>
              </a:rPr>
              <a:t>ONLY IF IT IS NECESSARY</a:t>
            </a:r>
            <a:endParaRPr lang="es-ES" sz="24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78-32-65-860-802-A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moto, verde, espejo, coche&#10;&#10;Descripción generada automáticamente">
            <a:extLst>
              <a:ext uri="{FF2B5EF4-FFF2-40B4-BE49-F238E27FC236}">
                <a16:creationId xmlns:a16="http://schemas.microsoft.com/office/drawing/2014/main" id="{586C4045-CD07-2952-AC16-652F211BF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2091" y="2082890"/>
            <a:ext cx="5457269" cy="409295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369E891-8779-AF79-448D-AA0F67435F97}"/>
              </a:ext>
            </a:extLst>
          </p:cNvPr>
          <p:cNvSpPr txBox="1"/>
          <p:nvPr/>
        </p:nvSpPr>
        <p:spPr>
          <a:xfrm>
            <a:off x="360725" y="771787"/>
            <a:ext cx="1139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MOVE THE LEVER OF THE THRUST REVERSER BRAKE IN UP PISITION TO ALLOW MANUAL MOVEMENT OF THE REVERSE</a:t>
            </a:r>
          </a:p>
        </p:txBody>
      </p:sp>
    </p:spTree>
    <p:extLst>
      <p:ext uri="{BB962C8B-B14F-4D97-AF65-F5344CB8AC3E}">
        <p14:creationId xmlns:p14="http://schemas.microsoft.com/office/powerpoint/2010/main" val="3799158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78-32-65-860-802-A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magen que contiene tabla, moto, hombre, hecho de madera&#10;&#10;Descripción generada automáticamente">
            <a:extLst>
              <a:ext uri="{FF2B5EF4-FFF2-40B4-BE49-F238E27FC236}">
                <a16:creationId xmlns:a16="http://schemas.microsoft.com/office/drawing/2014/main" id="{80C34599-D738-76D3-F673-A78394B08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232" y="2795106"/>
            <a:ext cx="4643307" cy="348248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4D0DC06-0CD4-E6AE-09C2-B88844DB1764}"/>
              </a:ext>
            </a:extLst>
          </p:cNvPr>
          <p:cNvSpPr txBox="1"/>
          <p:nvPr/>
        </p:nvSpPr>
        <p:spPr>
          <a:xfrm>
            <a:off x="360725" y="780176"/>
            <a:ext cx="1120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REMOVE THE LOCKOUT PLATE OF THE CDU.  </a:t>
            </a:r>
          </a:p>
        </p:txBody>
      </p:sp>
      <p:pic>
        <p:nvPicPr>
          <p:cNvPr id="13" name="Imagen 12" descr="Imagen que contiene interior, gato, pequeño, par&#10;&#10;Descripción generada automáticamente">
            <a:extLst>
              <a:ext uri="{FF2B5EF4-FFF2-40B4-BE49-F238E27FC236}">
                <a16:creationId xmlns:a16="http://schemas.microsoft.com/office/drawing/2014/main" id="{FDCEC4B8-1577-A377-9324-DE3CD583B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7784" y="2806031"/>
            <a:ext cx="4614173" cy="346063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4B9354A-8A14-9EC5-59AC-E1A92F284866}"/>
              </a:ext>
            </a:extLst>
          </p:cNvPr>
          <p:cNvSpPr txBox="1"/>
          <p:nvPr/>
        </p:nvSpPr>
        <p:spPr>
          <a:xfrm>
            <a:off x="7172587" y="721874"/>
            <a:ext cx="4395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USE A SPEED HANDLE DRIVE ¼ SQUARE INTO THE AUXILARY DRIVE PAD, TO DREVE THE CDU. TURN THE SPEED HANDLE UNTIL THE TRASLATING COWL IS IN THE STOW POSITION</a:t>
            </a:r>
          </a:p>
        </p:txBody>
      </p:sp>
      <p:sp>
        <p:nvSpPr>
          <p:cNvPr id="19" name="Flecha: doblada 18">
            <a:extLst>
              <a:ext uri="{FF2B5EF4-FFF2-40B4-BE49-F238E27FC236}">
                <a16:creationId xmlns:a16="http://schemas.microsoft.com/office/drawing/2014/main" id="{23975B66-EACF-60FB-A334-E7C13D125C76}"/>
              </a:ext>
            </a:extLst>
          </p:cNvPr>
          <p:cNvSpPr/>
          <p:nvPr/>
        </p:nvSpPr>
        <p:spPr>
          <a:xfrm rot="10800000">
            <a:off x="2575417" y="1079461"/>
            <a:ext cx="473975" cy="2239482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Flecha: doblada 19">
            <a:extLst>
              <a:ext uri="{FF2B5EF4-FFF2-40B4-BE49-F238E27FC236}">
                <a16:creationId xmlns:a16="http://schemas.microsoft.com/office/drawing/2014/main" id="{B40ADE3B-F210-37A6-C0A3-486667F0E415}"/>
              </a:ext>
            </a:extLst>
          </p:cNvPr>
          <p:cNvSpPr/>
          <p:nvPr/>
        </p:nvSpPr>
        <p:spPr>
          <a:xfrm rot="10800000" flipH="1">
            <a:off x="4576349" y="1079460"/>
            <a:ext cx="356427" cy="233475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2" name="Imagen 21" descr="Imagen que contiene preparando, comida, hombre, grande&#10;&#10;Descripción generada automáticamente">
            <a:extLst>
              <a:ext uri="{FF2B5EF4-FFF2-40B4-BE49-F238E27FC236}">
                <a16:creationId xmlns:a16="http://schemas.microsoft.com/office/drawing/2014/main" id="{99FD0CC4-6EFA-9BC3-8668-A5544D1D5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0404" y="2779615"/>
            <a:ext cx="4643308" cy="3482481"/>
          </a:xfrm>
          <a:prstGeom prst="rect">
            <a:avLst/>
          </a:prstGeom>
        </p:spPr>
      </p:pic>
      <p:sp>
        <p:nvSpPr>
          <p:cNvPr id="23" name="Flecha: doblada 22">
            <a:extLst>
              <a:ext uri="{FF2B5EF4-FFF2-40B4-BE49-F238E27FC236}">
                <a16:creationId xmlns:a16="http://schemas.microsoft.com/office/drawing/2014/main" id="{674C991D-7114-FC52-5A82-C7BD72B721F7}"/>
              </a:ext>
            </a:extLst>
          </p:cNvPr>
          <p:cNvSpPr/>
          <p:nvPr/>
        </p:nvSpPr>
        <p:spPr>
          <a:xfrm rot="10800000" flipH="1">
            <a:off x="8538177" y="1986869"/>
            <a:ext cx="356427" cy="233475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71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78-32-65-860-802-A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B9354A-8A14-9EC5-59AC-E1A92F284866}"/>
              </a:ext>
            </a:extLst>
          </p:cNvPr>
          <p:cNvSpPr txBox="1"/>
          <p:nvPr/>
        </p:nvSpPr>
        <p:spPr>
          <a:xfrm>
            <a:off x="125308" y="750490"/>
            <a:ext cx="3658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USE A SPEED HANDLE DRIVE ¼ SQUARE INTO THE AUXILARY DRIVE PAD, TO DREVE THE CDU. TURN THE SPEED HANDLE UNTIL THE TRASLATING COWL IS IN THE STOW POSITION</a:t>
            </a:r>
          </a:p>
        </p:txBody>
      </p:sp>
      <p:pic>
        <p:nvPicPr>
          <p:cNvPr id="3" name="Imagen 2" descr="Imagen que contiene interior, cocina, preparando, comida&#10;&#10;Descripción generada automáticamente">
            <a:extLst>
              <a:ext uri="{FF2B5EF4-FFF2-40B4-BE49-F238E27FC236}">
                <a16:creationId xmlns:a16="http://schemas.microsoft.com/office/drawing/2014/main" id="{B9990B90-E790-56A9-24A8-FE667D6E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38" y="2971276"/>
            <a:ext cx="4441971" cy="33314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99AE091-AC96-255C-1F32-186477545B85}"/>
              </a:ext>
            </a:extLst>
          </p:cNvPr>
          <p:cNvSpPr txBox="1"/>
          <p:nvPr/>
        </p:nvSpPr>
        <p:spPr>
          <a:xfrm>
            <a:off x="4234036" y="771760"/>
            <a:ext cx="3451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NOTE. THERE WILL BE AN AUDIBLE SOUND WHEN THE TRASLATING COWL REACHES THE STOW POSITION</a:t>
            </a:r>
          </a:p>
        </p:txBody>
      </p:sp>
      <p:sp>
        <p:nvSpPr>
          <p:cNvPr id="14" name="Flecha: doblada 13">
            <a:extLst>
              <a:ext uri="{FF2B5EF4-FFF2-40B4-BE49-F238E27FC236}">
                <a16:creationId xmlns:a16="http://schemas.microsoft.com/office/drawing/2014/main" id="{E7206369-956C-876C-345D-89970BE74451}"/>
              </a:ext>
            </a:extLst>
          </p:cNvPr>
          <p:cNvSpPr/>
          <p:nvPr/>
        </p:nvSpPr>
        <p:spPr>
          <a:xfrm rot="10800000">
            <a:off x="1753300" y="2227817"/>
            <a:ext cx="289650" cy="2310817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interior, cocina, grande, avión&#10;&#10;Descripción generada automáticamente">
            <a:extLst>
              <a:ext uri="{FF2B5EF4-FFF2-40B4-BE49-F238E27FC236}">
                <a16:creationId xmlns:a16="http://schemas.microsoft.com/office/drawing/2014/main" id="{C9628DF2-D286-E15B-5275-B7287760B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0753" y="2971275"/>
            <a:ext cx="4441972" cy="3331479"/>
          </a:xfrm>
          <a:prstGeom prst="rect">
            <a:avLst/>
          </a:prstGeom>
        </p:spPr>
      </p:pic>
      <p:sp>
        <p:nvSpPr>
          <p:cNvPr id="17" name="Flecha: doblada 16">
            <a:extLst>
              <a:ext uri="{FF2B5EF4-FFF2-40B4-BE49-F238E27FC236}">
                <a16:creationId xmlns:a16="http://schemas.microsoft.com/office/drawing/2014/main" id="{A36CD878-2EB1-129E-FAE0-86FB7D7A3F12}"/>
              </a:ext>
            </a:extLst>
          </p:cNvPr>
          <p:cNvSpPr/>
          <p:nvPr/>
        </p:nvSpPr>
        <p:spPr>
          <a:xfrm rot="10800000" flipH="1">
            <a:off x="6878972" y="1809777"/>
            <a:ext cx="1014236" cy="141793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7486D55-4377-5028-ECFB-A07281027ACA}"/>
              </a:ext>
            </a:extLst>
          </p:cNvPr>
          <p:cNvSpPr txBox="1"/>
          <p:nvPr/>
        </p:nvSpPr>
        <p:spPr>
          <a:xfrm>
            <a:off x="7893208" y="771760"/>
            <a:ext cx="3322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YOU CAN SEE IN THE LOCKING HOLES ALIGNED WITH THE FIXING NUTS THEM</a:t>
            </a:r>
          </a:p>
        </p:txBody>
      </p:sp>
      <p:sp>
        <p:nvSpPr>
          <p:cNvPr id="23" name="Flecha: doblada 22">
            <a:extLst>
              <a:ext uri="{FF2B5EF4-FFF2-40B4-BE49-F238E27FC236}">
                <a16:creationId xmlns:a16="http://schemas.microsoft.com/office/drawing/2014/main" id="{F86F7362-7C42-BD8D-45C5-713BB855EDAC}"/>
              </a:ext>
            </a:extLst>
          </p:cNvPr>
          <p:cNvSpPr/>
          <p:nvPr/>
        </p:nvSpPr>
        <p:spPr>
          <a:xfrm rot="10800000">
            <a:off x="8234365" y="1765633"/>
            <a:ext cx="407242" cy="3326483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Flecha: doblada 23">
            <a:extLst>
              <a:ext uri="{FF2B5EF4-FFF2-40B4-BE49-F238E27FC236}">
                <a16:creationId xmlns:a16="http://schemas.microsoft.com/office/drawing/2014/main" id="{BA64E907-358C-FB79-AF51-F80EE1FD3D2D}"/>
              </a:ext>
            </a:extLst>
          </p:cNvPr>
          <p:cNvSpPr/>
          <p:nvPr/>
        </p:nvSpPr>
        <p:spPr>
          <a:xfrm rot="10800000">
            <a:off x="8026217" y="1770995"/>
            <a:ext cx="289650" cy="2235703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97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78-32-65-860-802-A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magen que contiene tabla, moto, hombre, hecho de madera&#10;&#10;Descripción generada automáticamente">
            <a:extLst>
              <a:ext uri="{FF2B5EF4-FFF2-40B4-BE49-F238E27FC236}">
                <a16:creationId xmlns:a16="http://schemas.microsoft.com/office/drawing/2014/main" id="{80C34599-D738-76D3-F673-A78394B08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9700" y="2795106"/>
            <a:ext cx="4643307" cy="348248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4D0DC06-0CD4-E6AE-09C2-B88844DB1764}"/>
              </a:ext>
            </a:extLst>
          </p:cNvPr>
          <p:cNvSpPr txBox="1"/>
          <p:nvPr/>
        </p:nvSpPr>
        <p:spPr>
          <a:xfrm>
            <a:off x="360725" y="553403"/>
            <a:ext cx="1120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PLACE THE LOCK PLATE OVER THE MANUAL DRIVE PAD AND SECURE WITH THE BOLT THAT WAS REMOVED. </a:t>
            </a:r>
          </a:p>
        </p:txBody>
      </p:sp>
      <p:sp>
        <p:nvSpPr>
          <p:cNvPr id="19" name="Flecha: doblada 18">
            <a:extLst>
              <a:ext uri="{FF2B5EF4-FFF2-40B4-BE49-F238E27FC236}">
                <a16:creationId xmlns:a16="http://schemas.microsoft.com/office/drawing/2014/main" id="{23975B66-EACF-60FB-A334-E7C13D125C76}"/>
              </a:ext>
            </a:extLst>
          </p:cNvPr>
          <p:cNvSpPr/>
          <p:nvPr/>
        </p:nvSpPr>
        <p:spPr>
          <a:xfrm rot="10800000" flipH="1">
            <a:off x="5143842" y="922735"/>
            <a:ext cx="310399" cy="2323372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5339B3-A91D-F8D0-92C7-1C55501F278F}"/>
              </a:ext>
            </a:extLst>
          </p:cNvPr>
          <p:cNvSpPr txBox="1"/>
          <p:nvPr/>
        </p:nvSpPr>
        <p:spPr>
          <a:xfrm>
            <a:off x="7692705" y="1518407"/>
            <a:ext cx="3691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</a:rPr>
              <a:t>SEE NEXT PAGE</a:t>
            </a:r>
          </a:p>
        </p:txBody>
      </p:sp>
    </p:spTree>
    <p:extLst>
      <p:ext uri="{BB962C8B-B14F-4D97-AF65-F5344CB8AC3E}">
        <p14:creationId xmlns:p14="http://schemas.microsoft.com/office/powerpoint/2010/main" val="1948154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6" y="183254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78-32-65-860-802-A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4D0DC06-0CD4-E6AE-09C2-B88844DB1764}"/>
              </a:ext>
            </a:extLst>
          </p:cNvPr>
          <p:cNvSpPr txBox="1"/>
          <p:nvPr/>
        </p:nvSpPr>
        <p:spPr>
          <a:xfrm>
            <a:off x="333117" y="644919"/>
            <a:ext cx="606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IF THE REVERSE IS GOING TO BE DISPACHED OPERATIONAL.</a:t>
            </a:r>
          </a:p>
          <a:p>
            <a:r>
              <a:rPr lang="es-ES" dirty="0"/>
              <a:t>PLACE THE LOCK PLATE OVER THE MANUAL DRIVE PAD AND SECURE WITH THE BOLT THAT WAS REMOVED. TORQUE THE BOLTS TO BETWEEN 33 AND 37 </a:t>
            </a:r>
            <a:r>
              <a:rPr lang="es-ES" dirty="0" err="1"/>
              <a:t>lbf</a:t>
            </a:r>
            <a:r>
              <a:rPr lang="es-ES" dirty="0"/>
              <a:t>. in</a:t>
            </a:r>
          </a:p>
        </p:txBody>
      </p:sp>
      <p:pic>
        <p:nvPicPr>
          <p:cNvPr id="14" name="Imagen 13" descr="Imagen que contiene interior, moto, pequeño, tabla&#10;&#10;Descripción generada automáticamente">
            <a:extLst>
              <a:ext uri="{FF2B5EF4-FFF2-40B4-BE49-F238E27FC236}">
                <a16:creationId xmlns:a16="http://schemas.microsoft.com/office/drawing/2014/main" id="{6785BD58-C037-4AEF-A22E-04B6A99D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" y="2224656"/>
            <a:ext cx="6177792" cy="4633344"/>
          </a:xfrm>
          <a:prstGeom prst="rect">
            <a:avLst/>
          </a:prstGeom>
        </p:spPr>
      </p:pic>
      <p:sp>
        <p:nvSpPr>
          <p:cNvPr id="16" name="Flecha: doblada 15">
            <a:extLst>
              <a:ext uri="{FF2B5EF4-FFF2-40B4-BE49-F238E27FC236}">
                <a16:creationId xmlns:a16="http://schemas.microsoft.com/office/drawing/2014/main" id="{B3610DD9-4859-DA20-7528-E048EA770EB8}"/>
              </a:ext>
            </a:extLst>
          </p:cNvPr>
          <p:cNvSpPr/>
          <p:nvPr/>
        </p:nvSpPr>
        <p:spPr>
          <a:xfrm rot="10800000" flipH="1">
            <a:off x="3055334" y="1845248"/>
            <a:ext cx="310399" cy="3106368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Flecha: doblada 16">
            <a:extLst>
              <a:ext uri="{FF2B5EF4-FFF2-40B4-BE49-F238E27FC236}">
                <a16:creationId xmlns:a16="http://schemas.microsoft.com/office/drawing/2014/main" id="{0E44451E-5009-A854-F54A-7AABA9D2FAF0}"/>
              </a:ext>
            </a:extLst>
          </p:cNvPr>
          <p:cNvSpPr/>
          <p:nvPr/>
        </p:nvSpPr>
        <p:spPr>
          <a:xfrm rot="10800000">
            <a:off x="4395618" y="1826373"/>
            <a:ext cx="310402" cy="2889849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DE060A4-27AE-2C43-97AD-123A2C09F259}"/>
              </a:ext>
            </a:extLst>
          </p:cNvPr>
          <p:cNvSpPr txBox="1"/>
          <p:nvPr/>
        </p:nvSpPr>
        <p:spPr>
          <a:xfrm>
            <a:off x="6849609" y="671659"/>
            <a:ext cx="5009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IF THE REVERSE IS GOING TO BE BLOCKED, THE PLATE OVER MUST BE PLACED IN THE INVERSE POSITION. RED PAINT BUST BE VISIBLE.</a:t>
            </a:r>
          </a:p>
          <a:p>
            <a:r>
              <a:rPr lang="es-ES" dirty="0"/>
              <a:t>TORQUE THE BOLTS TO BETWEEN 33 AND 37 </a:t>
            </a:r>
            <a:r>
              <a:rPr lang="es-ES" dirty="0" err="1"/>
              <a:t>lbf</a:t>
            </a:r>
            <a:r>
              <a:rPr lang="es-ES" dirty="0"/>
              <a:t>. in</a:t>
            </a:r>
          </a:p>
        </p:txBody>
      </p:sp>
      <p:pic>
        <p:nvPicPr>
          <p:cNvPr id="32" name="Imagen 31" descr="Imagen que contiene interior, moto, viejo, tabla&#10;&#10;Descripción generada automáticamente">
            <a:extLst>
              <a:ext uri="{FF2B5EF4-FFF2-40B4-BE49-F238E27FC236}">
                <a16:creationId xmlns:a16="http://schemas.microsoft.com/office/drawing/2014/main" id="{BD955F8F-E172-8F8C-EEB7-E75D9D4EF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46" y="2460879"/>
            <a:ext cx="4389500" cy="4397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33FCFDF3-918B-748F-990C-63BECC17D29B}"/>
                  </a:ext>
                </a:extLst>
              </p14:cNvPr>
              <p14:cNvContentPartPr/>
              <p14:nvPr/>
            </p14:nvContentPartPr>
            <p14:xfrm>
              <a:off x="8624890" y="3602808"/>
              <a:ext cx="2101320" cy="187704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33FCFDF3-918B-748F-990C-63BECC17D2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70890" y="3495168"/>
                <a:ext cx="2208960" cy="20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E0A59DEE-2FDB-24F3-42EE-97DD9DA40406}"/>
                  </a:ext>
                </a:extLst>
              </p14:cNvPr>
              <p14:cNvContentPartPr/>
              <p14:nvPr/>
            </p14:nvContentPartPr>
            <p14:xfrm>
              <a:off x="8821810" y="3398432"/>
              <a:ext cx="1707480" cy="185796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E0A59DEE-2FDB-24F3-42EE-97DD9DA404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68170" y="3290432"/>
                <a:ext cx="1815120" cy="20736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Flecha: doblada 38">
            <a:extLst>
              <a:ext uri="{FF2B5EF4-FFF2-40B4-BE49-F238E27FC236}">
                <a16:creationId xmlns:a16="http://schemas.microsoft.com/office/drawing/2014/main" id="{6A9F76DB-0D89-74DA-75C5-6B19B774CD37}"/>
              </a:ext>
            </a:extLst>
          </p:cNvPr>
          <p:cNvSpPr/>
          <p:nvPr/>
        </p:nvSpPr>
        <p:spPr>
          <a:xfrm rot="10800000">
            <a:off x="11214597" y="2148986"/>
            <a:ext cx="310402" cy="1889124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0" name="Flecha: doblada 39">
            <a:extLst>
              <a:ext uri="{FF2B5EF4-FFF2-40B4-BE49-F238E27FC236}">
                <a16:creationId xmlns:a16="http://schemas.microsoft.com/office/drawing/2014/main" id="{B0C17306-E430-626F-E3F3-00A7B122CC46}"/>
              </a:ext>
            </a:extLst>
          </p:cNvPr>
          <p:cNvSpPr/>
          <p:nvPr/>
        </p:nvSpPr>
        <p:spPr>
          <a:xfrm rot="10800000" flipH="1">
            <a:off x="7917552" y="2148987"/>
            <a:ext cx="310399" cy="2675494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20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DC8222-EDE0-5889-CF50-17D2818AD47F}"/>
              </a:ext>
            </a:extLst>
          </p:cNvPr>
          <p:cNvSpPr txBox="1"/>
          <p:nvPr/>
        </p:nvSpPr>
        <p:spPr>
          <a:xfrm>
            <a:off x="830510" y="1954635"/>
            <a:ext cx="9806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END OF THE PRESENTATION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85ECFFE-FE19-A5BF-F085-78231EA920C5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E2B4A2-49B8-5DE5-F5B6-8A316A9C2598}"/>
              </a:ext>
            </a:extLst>
          </p:cNvPr>
          <p:cNvSpPr txBox="1"/>
          <p:nvPr/>
        </p:nvSpPr>
        <p:spPr>
          <a:xfrm>
            <a:off x="360726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AEA1027-677D-4A37-2012-EDB59AB075B6}"/>
              </a:ext>
            </a:extLst>
          </p:cNvPr>
          <p:cNvSpPr txBox="1"/>
          <p:nvPr/>
        </p:nvSpPr>
        <p:spPr>
          <a:xfrm>
            <a:off x="360726" y="183254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ENGINE CF-6.THRUST MANUAL STOWING </a:t>
            </a:r>
          </a:p>
        </p:txBody>
      </p:sp>
    </p:spTree>
    <p:extLst>
      <p:ext uri="{BB962C8B-B14F-4D97-AF65-F5344CB8AC3E}">
        <p14:creationId xmlns:p14="http://schemas.microsoft.com/office/powerpoint/2010/main" val="200471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D33B8E-BCAE-8E89-D030-81D0B36C37E8}"/>
              </a:ext>
            </a:extLst>
          </p:cNvPr>
          <p:cNvSpPr txBox="1"/>
          <p:nvPr/>
        </p:nvSpPr>
        <p:spPr>
          <a:xfrm>
            <a:off x="360725" y="838480"/>
            <a:ext cx="1116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*MAKE SURE THE TRANSLATING COWL IS IN THE FULLY STOWED POSITIÓN.</a:t>
            </a:r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27F252-A969-911C-379D-C70D9A60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2091" y="2082889"/>
            <a:ext cx="5457269" cy="4092952"/>
          </a:xfrm>
          <a:prstGeom prst="rect">
            <a:avLst/>
          </a:prstGeom>
        </p:spPr>
      </p:pic>
      <p:sp>
        <p:nvSpPr>
          <p:cNvPr id="9" name="Flecha: doblada 8">
            <a:extLst>
              <a:ext uri="{FF2B5EF4-FFF2-40B4-BE49-F238E27FC236}">
                <a16:creationId xmlns:a16="http://schemas.microsoft.com/office/drawing/2014/main" id="{08279AB4-5886-E22A-2224-FEBBECBA04A4}"/>
              </a:ext>
            </a:extLst>
          </p:cNvPr>
          <p:cNvSpPr/>
          <p:nvPr/>
        </p:nvSpPr>
        <p:spPr>
          <a:xfrm rot="10800000">
            <a:off x="5293453" y="1208229"/>
            <a:ext cx="886464" cy="2550038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Flecha: doblada 12">
            <a:extLst>
              <a:ext uri="{FF2B5EF4-FFF2-40B4-BE49-F238E27FC236}">
                <a16:creationId xmlns:a16="http://schemas.microsoft.com/office/drawing/2014/main" id="{304133F8-CAA6-3FB6-8B54-E31DF924B5BC}"/>
              </a:ext>
            </a:extLst>
          </p:cNvPr>
          <p:cNvSpPr/>
          <p:nvPr/>
        </p:nvSpPr>
        <p:spPr>
          <a:xfrm rot="10800000" flipH="1">
            <a:off x="4293777" y="1208229"/>
            <a:ext cx="756395" cy="2550038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49AD62-296E-B083-8A75-758326CDC294}"/>
              </a:ext>
            </a:extLst>
          </p:cNvPr>
          <p:cNvSpPr txBox="1"/>
          <p:nvPr/>
        </p:nvSpPr>
        <p:spPr>
          <a:xfrm>
            <a:off x="7910817" y="2483247"/>
            <a:ext cx="3976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IF THE REVERSES ARE NOT CLOSED OR THE HOLES ARE NOT ALIGNED WITH THE FIXING NUTS. </a:t>
            </a:r>
          </a:p>
          <a:p>
            <a:r>
              <a:rPr lang="es-ES" sz="2400" dirty="0">
                <a:solidFill>
                  <a:srgbClr val="FF0000"/>
                </a:solidFill>
              </a:rPr>
              <a:t> GO TO </a:t>
            </a:r>
            <a:r>
              <a:rPr lang="es-ES" sz="2400" dirty="0">
                <a:solidFill>
                  <a:srgbClr val="0070C0"/>
                </a:solidFill>
              </a:rPr>
              <a:t>“MANUAL CLOSURE OF THE REVERSES IN THIS PRESENTATION”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01CF6ED-5704-6217-CD55-DF60C903CF61}"/>
              </a:ext>
            </a:extLst>
          </p:cNvPr>
          <p:cNvSpPr/>
          <p:nvPr/>
        </p:nvSpPr>
        <p:spPr>
          <a:xfrm>
            <a:off x="7739151" y="2499751"/>
            <a:ext cx="3929205" cy="2661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8882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D33B8E-BCAE-8E89-D030-81D0B36C37E8}"/>
              </a:ext>
            </a:extLst>
          </p:cNvPr>
          <p:cNvSpPr txBox="1"/>
          <p:nvPr/>
        </p:nvSpPr>
        <p:spPr>
          <a:xfrm>
            <a:off x="360725" y="838899"/>
            <a:ext cx="1116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*DISCONNECT THE </a:t>
            </a:r>
            <a:r>
              <a:rPr lang="es-ES" b="1" dirty="0">
                <a:solidFill>
                  <a:srgbClr val="FF0000"/>
                </a:solidFill>
              </a:rPr>
              <a:t>FLEXIBLE PNEUMATIC TUBE </a:t>
            </a:r>
            <a:r>
              <a:rPr lang="es-ES" dirty="0"/>
              <a:t>FROM THE </a:t>
            </a:r>
            <a:r>
              <a:rPr lang="es-ES" b="1" dirty="0">
                <a:solidFill>
                  <a:srgbClr val="FF0000"/>
                </a:solidFill>
              </a:rPr>
              <a:t>RIGID PNEUMATIC TUBE</a:t>
            </a:r>
          </a:p>
        </p:txBody>
      </p:sp>
      <p:pic>
        <p:nvPicPr>
          <p:cNvPr id="10" name="Imagen 9" descr="Imagen que contiene interior, metal, pequeño, café&#10;&#10;Descripción generada automáticamente">
            <a:extLst>
              <a:ext uri="{FF2B5EF4-FFF2-40B4-BE49-F238E27FC236}">
                <a16:creationId xmlns:a16="http://schemas.microsoft.com/office/drawing/2014/main" id="{5E88E4DE-EEC6-BAB4-BA5A-19808480B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185" y="2053273"/>
            <a:ext cx="4739621" cy="3554716"/>
          </a:xfrm>
          <a:prstGeom prst="rect">
            <a:avLst/>
          </a:prstGeom>
        </p:spPr>
      </p:pic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6C1F4A6B-AC03-B9DC-223C-C1C405DD14EA}"/>
              </a:ext>
            </a:extLst>
          </p:cNvPr>
          <p:cNvSpPr/>
          <p:nvPr/>
        </p:nvSpPr>
        <p:spPr>
          <a:xfrm rot="10800000" flipH="1">
            <a:off x="4303552" y="1208229"/>
            <a:ext cx="637563" cy="336377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doblada 11">
            <a:extLst>
              <a:ext uri="{FF2B5EF4-FFF2-40B4-BE49-F238E27FC236}">
                <a16:creationId xmlns:a16="http://schemas.microsoft.com/office/drawing/2014/main" id="{5A8A239B-E25B-DCEF-721F-55760961A59A}"/>
              </a:ext>
            </a:extLst>
          </p:cNvPr>
          <p:cNvSpPr/>
          <p:nvPr/>
        </p:nvSpPr>
        <p:spPr>
          <a:xfrm rot="10800000">
            <a:off x="5499490" y="1208230"/>
            <a:ext cx="727075" cy="1630159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4" name="Imagen 13" descr="Una mano muestra un objeto en la mano&#10;&#10;Descripción generada automáticamente con confianza baja">
            <a:extLst>
              <a:ext uri="{FF2B5EF4-FFF2-40B4-BE49-F238E27FC236}">
                <a16:creationId xmlns:a16="http://schemas.microsoft.com/office/drawing/2014/main" id="{84FCFB00-1E7B-A648-805B-98F14A577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9303" y="2517883"/>
            <a:ext cx="4739623" cy="35547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512B772-62BC-7E63-CC1C-45A90D23B6F4}"/>
              </a:ext>
            </a:extLst>
          </p:cNvPr>
          <p:cNvSpPr txBox="1"/>
          <p:nvPr/>
        </p:nvSpPr>
        <p:spPr>
          <a:xfrm>
            <a:off x="384111" y="1836838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71168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315400-7032-9846-A3C3-FB3085B7C4FA}"/>
              </a:ext>
            </a:extLst>
          </p:cNvPr>
          <p:cNvSpPr txBox="1"/>
          <p:nvPr/>
        </p:nvSpPr>
        <p:spPr>
          <a:xfrm>
            <a:off x="201336" y="872455"/>
            <a:ext cx="640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*REMOVE THE </a:t>
            </a:r>
            <a:r>
              <a:rPr lang="es-ES" b="1" dirty="0">
                <a:solidFill>
                  <a:srgbClr val="FF0000"/>
                </a:solidFill>
              </a:rPr>
              <a:t>BLUE ANODIZED CAP </a:t>
            </a:r>
            <a:r>
              <a:rPr lang="es-ES" dirty="0"/>
              <a:t>FROM THE UNUSED AIR SUPPLY PORT ON THE LOWER END OF THE CENTER DRIVE UNIT AND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477473D-4D19-5419-01AC-801BC08C7216}"/>
              </a:ext>
            </a:extLst>
          </p:cNvPr>
          <p:cNvSpPr txBox="1"/>
          <p:nvPr/>
        </p:nvSpPr>
        <p:spPr>
          <a:xfrm>
            <a:off x="6581571" y="809091"/>
            <a:ext cx="515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*INSTALL THE </a:t>
            </a:r>
            <a:r>
              <a:rPr lang="es-ES" b="1" dirty="0">
                <a:solidFill>
                  <a:srgbClr val="FF0000"/>
                </a:solidFill>
              </a:rPr>
              <a:t>BLUE ANODIZES CAP ON THE RIGID PNEUMATIC TUBE.</a:t>
            </a:r>
          </a:p>
          <a:p>
            <a:r>
              <a:rPr lang="es-ES" dirty="0"/>
              <a:t>TORQUE THE BLUE ANODIZED CAP BETWEEN 820 AND 860 lbf.in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AAC7062-FA95-C6CA-91ED-65FE673E8071}"/>
              </a:ext>
            </a:extLst>
          </p:cNvPr>
          <p:cNvSpPr/>
          <p:nvPr/>
        </p:nvSpPr>
        <p:spPr>
          <a:xfrm>
            <a:off x="201336" y="812948"/>
            <a:ext cx="6014906" cy="10577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1AEA998-8C04-3C90-787A-2ACC3B03BAA7}"/>
              </a:ext>
            </a:extLst>
          </p:cNvPr>
          <p:cNvSpPr/>
          <p:nvPr/>
        </p:nvSpPr>
        <p:spPr>
          <a:xfrm>
            <a:off x="6451134" y="838412"/>
            <a:ext cx="4983060" cy="11671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Imagen que contiene interior, tabla, avión, moto&#10;&#10;Descripción generada automáticamente">
            <a:extLst>
              <a:ext uri="{FF2B5EF4-FFF2-40B4-BE49-F238E27FC236}">
                <a16:creationId xmlns:a16="http://schemas.microsoft.com/office/drawing/2014/main" id="{A8E62DD5-9497-0377-E518-21610EB8B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49" y="2550514"/>
            <a:ext cx="4563316" cy="3422487"/>
          </a:xfrm>
          <a:prstGeom prst="rect">
            <a:avLst/>
          </a:prstGeom>
        </p:spPr>
      </p:pic>
      <p:sp>
        <p:nvSpPr>
          <p:cNvPr id="14" name="Flecha: doblada 13">
            <a:extLst>
              <a:ext uri="{FF2B5EF4-FFF2-40B4-BE49-F238E27FC236}">
                <a16:creationId xmlns:a16="http://schemas.microsoft.com/office/drawing/2014/main" id="{ACFB3540-8841-8DA6-3FCC-CC46233E422D}"/>
              </a:ext>
            </a:extLst>
          </p:cNvPr>
          <p:cNvSpPr/>
          <p:nvPr/>
        </p:nvSpPr>
        <p:spPr>
          <a:xfrm rot="10800000" flipH="1">
            <a:off x="1568741" y="1644620"/>
            <a:ext cx="637563" cy="4043115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0" name="Imagen 19" descr="Una mano muestra un objeto en la mano&#10;&#10;Descripción generada automáticamente con confianza media">
            <a:extLst>
              <a:ext uri="{FF2B5EF4-FFF2-40B4-BE49-F238E27FC236}">
                <a16:creationId xmlns:a16="http://schemas.microsoft.com/office/drawing/2014/main" id="{6193B251-7E69-8D10-24E3-A588D2A69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5688" y="2639313"/>
            <a:ext cx="4472964" cy="3354723"/>
          </a:xfrm>
          <a:prstGeom prst="rect">
            <a:avLst/>
          </a:prstGeom>
        </p:spPr>
      </p:pic>
      <p:sp>
        <p:nvSpPr>
          <p:cNvPr id="21" name="Flecha: doblada 20">
            <a:extLst>
              <a:ext uri="{FF2B5EF4-FFF2-40B4-BE49-F238E27FC236}">
                <a16:creationId xmlns:a16="http://schemas.microsoft.com/office/drawing/2014/main" id="{45C4C778-3897-D140-92DC-93DBCF9567CD}"/>
              </a:ext>
            </a:extLst>
          </p:cNvPr>
          <p:cNvSpPr/>
          <p:nvPr/>
        </p:nvSpPr>
        <p:spPr>
          <a:xfrm rot="10800000" flipH="1">
            <a:off x="6581572" y="1980099"/>
            <a:ext cx="1060989" cy="233658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EAB6ED-257F-A894-F67F-C9F04ED75E9F}"/>
              </a:ext>
            </a:extLst>
          </p:cNvPr>
          <p:cNvSpPr txBox="1"/>
          <p:nvPr/>
        </p:nvSpPr>
        <p:spPr>
          <a:xfrm>
            <a:off x="4632241" y="4387091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275527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324DC8-6B87-3432-6186-F59D296F4EF0}"/>
              </a:ext>
            </a:extLst>
          </p:cNvPr>
          <p:cNvSpPr txBox="1"/>
          <p:nvPr/>
        </p:nvSpPr>
        <p:spPr>
          <a:xfrm>
            <a:off x="360725" y="820396"/>
            <a:ext cx="1127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</a:t>
            </a:r>
            <a:r>
              <a:rPr lang="es-ES" b="1" dirty="0">
                <a:solidFill>
                  <a:srgbClr val="FF0000"/>
                </a:solidFill>
              </a:rPr>
              <a:t>ATTACH </a:t>
            </a:r>
            <a:r>
              <a:rPr lang="es-ES" dirty="0"/>
              <a:t>THE FLEXIBLE PNEUMATIC TUBE TO THE AFT SIDE OF THE RIGID TUBE </a:t>
            </a:r>
            <a:r>
              <a:rPr lang="es-ES" b="1" dirty="0">
                <a:solidFill>
                  <a:srgbClr val="FF0000"/>
                </a:solidFill>
              </a:rPr>
              <a:t>WITH LOCALLY OBTAINED TIE WRAP</a:t>
            </a:r>
          </a:p>
        </p:txBody>
      </p:sp>
      <p:pic>
        <p:nvPicPr>
          <p:cNvPr id="10" name="Imagen 9" descr="Imagen que contiene bicicleta, moto, tabla, avión&#10;&#10;Descripción generada automáticamente">
            <a:extLst>
              <a:ext uri="{FF2B5EF4-FFF2-40B4-BE49-F238E27FC236}">
                <a16:creationId xmlns:a16="http://schemas.microsoft.com/office/drawing/2014/main" id="{65DCC692-9CEA-C2DE-EAB5-27BB6D5C9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541" y="1871887"/>
            <a:ext cx="5457269" cy="4092952"/>
          </a:xfrm>
          <a:prstGeom prst="rect">
            <a:avLst/>
          </a:prstGeom>
        </p:spPr>
      </p:pic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CFC5AA90-AE95-CE26-7E58-5CFDC88C4792}"/>
              </a:ext>
            </a:extLst>
          </p:cNvPr>
          <p:cNvSpPr/>
          <p:nvPr/>
        </p:nvSpPr>
        <p:spPr>
          <a:xfrm rot="10800000">
            <a:off x="5685157" y="1189728"/>
            <a:ext cx="629782" cy="1939776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D11E92-192B-8314-7BDC-F8C1A961C874}"/>
              </a:ext>
            </a:extLst>
          </p:cNvPr>
          <p:cNvSpPr txBox="1"/>
          <p:nvPr/>
        </p:nvSpPr>
        <p:spPr>
          <a:xfrm>
            <a:off x="651300" y="1725208"/>
            <a:ext cx="247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*IN REVERSE LH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AND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*IN REVERSE RH</a:t>
            </a:r>
          </a:p>
        </p:txBody>
      </p:sp>
    </p:spTree>
    <p:extLst>
      <p:ext uri="{BB962C8B-B14F-4D97-AF65-F5344CB8AC3E}">
        <p14:creationId xmlns:p14="http://schemas.microsoft.com/office/powerpoint/2010/main" val="162870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ACB04B-2296-1A9C-FEE9-EFBAF52F46C6}"/>
              </a:ext>
            </a:extLst>
          </p:cNvPr>
          <p:cNvSpPr txBox="1"/>
          <p:nvPr/>
        </p:nvSpPr>
        <p:spPr>
          <a:xfrm>
            <a:off x="234892" y="813732"/>
            <a:ext cx="11660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*REMOVE THE THREE RED LOCKOUT PLATE LABELED “DO NOT OPERATE” FROM THE FIXED STRUCTURE OF EACH THRUST REVERSER HALF WILL BE DEACTIVATED.</a:t>
            </a:r>
          </a:p>
          <a:p>
            <a:r>
              <a:rPr lang="es-ES" dirty="0"/>
              <a:t>*THE LOCKOUT PLATES ARE ATTACHED TO THE FIXED STRUTURE AT THE 5  AND 7 O`CLOCK POSITIONS </a:t>
            </a:r>
          </a:p>
        </p:txBody>
      </p:sp>
      <p:pic>
        <p:nvPicPr>
          <p:cNvPr id="3" name="Imagen 2" descr="Imagen que contiene interior, ropa, tabla, viejo&#10;&#10;Descripción generada automáticamente">
            <a:extLst>
              <a:ext uri="{FF2B5EF4-FFF2-40B4-BE49-F238E27FC236}">
                <a16:creationId xmlns:a16="http://schemas.microsoft.com/office/drawing/2014/main" id="{9576A724-9194-C1D4-8F58-94013292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05" y="1755862"/>
            <a:ext cx="3681893" cy="4909191"/>
          </a:xfrm>
          <a:prstGeom prst="rect">
            <a:avLst/>
          </a:prstGeom>
        </p:spPr>
      </p:pic>
      <p:sp>
        <p:nvSpPr>
          <p:cNvPr id="7" name="Flecha: doblada 6">
            <a:extLst>
              <a:ext uri="{FF2B5EF4-FFF2-40B4-BE49-F238E27FC236}">
                <a16:creationId xmlns:a16="http://schemas.microsoft.com/office/drawing/2014/main" id="{6100D066-0AA1-3FBB-B9C4-9FA1FEA52614}"/>
              </a:ext>
            </a:extLst>
          </p:cNvPr>
          <p:cNvSpPr/>
          <p:nvPr/>
        </p:nvSpPr>
        <p:spPr>
          <a:xfrm rot="10800000" flipH="1">
            <a:off x="6512257" y="1720285"/>
            <a:ext cx="623781" cy="2356766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corbata, interior, ropa, vistiendo&#10;&#10;Descripción generada automáticamente">
            <a:extLst>
              <a:ext uri="{FF2B5EF4-FFF2-40B4-BE49-F238E27FC236}">
                <a16:creationId xmlns:a16="http://schemas.microsoft.com/office/drawing/2014/main" id="{19ACA418-E517-FD90-867E-97F143A97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26" y="2435225"/>
            <a:ext cx="5054600" cy="3790950"/>
          </a:xfrm>
          <a:prstGeom prst="rect">
            <a:avLst/>
          </a:prstGeom>
        </p:spPr>
      </p:pic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C2E6640E-10E6-C83C-6457-2BD0A1AA3ABC}"/>
              </a:ext>
            </a:extLst>
          </p:cNvPr>
          <p:cNvSpPr/>
          <p:nvPr/>
        </p:nvSpPr>
        <p:spPr>
          <a:xfrm rot="10800000">
            <a:off x="3256327" y="1737062"/>
            <a:ext cx="858277" cy="2339988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32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22C983-AF2D-2345-C8A0-DAD071858186}"/>
              </a:ext>
            </a:extLst>
          </p:cNvPr>
          <p:cNvSpPr txBox="1"/>
          <p:nvPr/>
        </p:nvSpPr>
        <p:spPr>
          <a:xfrm>
            <a:off x="360725" y="830510"/>
            <a:ext cx="11534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*INSTALL THE THREE RED LOCKOUT PLATES, LABELED “DO NOT OPERATE” AT THE LOCK POINTS ON EACH TRANSLATING COWL </a:t>
            </a:r>
            <a:r>
              <a:rPr lang="es-ES" sz="2400" b="1" dirty="0">
                <a:solidFill>
                  <a:srgbClr val="FF0000"/>
                </a:solidFill>
              </a:rPr>
              <a:t>LH AND RH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6A4562-15F1-216C-0A30-C868AC321C96}"/>
              </a:ext>
            </a:extLst>
          </p:cNvPr>
          <p:cNvSpPr txBox="1"/>
          <p:nvPr/>
        </p:nvSpPr>
        <p:spPr>
          <a:xfrm>
            <a:off x="185954" y="5704324"/>
            <a:ext cx="650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*INSTALL TWO BOLTS THROUGH EACH RED LOCKOUT PLATE, TRANSLATING COWL, AND FIXED STRUTURE AND INTO THE NUTPLATES. TORQUE THE BOLTS TO BETWEEN 33 AND 37 lbf.in.</a:t>
            </a:r>
          </a:p>
        </p:txBody>
      </p:sp>
      <p:pic>
        <p:nvPicPr>
          <p:cNvPr id="13" name="Imagen 12" descr="Imagen que contiene metal, firmar, estacionado, calle&#10;&#10;Descripción generada automáticamente">
            <a:extLst>
              <a:ext uri="{FF2B5EF4-FFF2-40B4-BE49-F238E27FC236}">
                <a16:creationId xmlns:a16="http://schemas.microsoft.com/office/drawing/2014/main" id="{2C38E1CA-66B6-1931-CFB0-C269A058F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664" y="1984229"/>
            <a:ext cx="4059108" cy="3044331"/>
          </a:xfrm>
          <a:prstGeom prst="rect">
            <a:avLst/>
          </a:prstGeom>
        </p:spPr>
      </p:pic>
      <p:pic>
        <p:nvPicPr>
          <p:cNvPr id="15" name="Imagen 14" descr="Imagen que contiene objeto, coche, motor, viejo&#10;&#10;Descripción generada automáticamente">
            <a:extLst>
              <a:ext uri="{FF2B5EF4-FFF2-40B4-BE49-F238E27FC236}">
                <a16:creationId xmlns:a16="http://schemas.microsoft.com/office/drawing/2014/main" id="{52BFD8B3-EC42-40E3-0A3E-CAD839866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421" y="1984232"/>
            <a:ext cx="4059110" cy="3044332"/>
          </a:xfrm>
          <a:prstGeom prst="rect">
            <a:avLst/>
          </a:prstGeom>
        </p:spPr>
      </p:pic>
      <p:sp>
        <p:nvSpPr>
          <p:cNvPr id="16" name="Flecha: doblada 15">
            <a:extLst>
              <a:ext uri="{FF2B5EF4-FFF2-40B4-BE49-F238E27FC236}">
                <a16:creationId xmlns:a16="http://schemas.microsoft.com/office/drawing/2014/main" id="{4FD0EBE3-0B43-260F-392E-688A273E137A}"/>
              </a:ext>
            </a:extLst>
          </p:cNvPr>
          <p:cNvSpPr/>
          <p:nvPr/>
        </p:nvSpPr>
        <p:spPr>
          <a:xfrm rot="10800000">
            <a:off x="2606398" y="1271921"/>
            <a:ext cx="629782" cy="1489649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Flecha: doblada 16">
            <a:extLst>
              <a:ext uri="{FF2B5EF4-FFF2-40B4-BE49-F238E27FC236}">
                <a16:creationId xmlns:a16="http://schemas.microsoft.com/office/drawing/2014/main" id="{9DFCA60B-458E-7919-3155-1FF81FD08C88}"/>
              </a:ext>
            </a:extLst>
          </p:cNvPr>
          <p:cNvSpPr/>
          <p:nvPr/>
        </p:nvSpPr>
        <p:spPr>
          <a:xfrm rot="10800000">
            <a:off x="6589251" y="1186371"/>
            <a:ext cx="629782" cy="1489649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Flecha: doblada 17">
            <a:extLst>
              <a:ext uri="{FF2B5EF4-FFF2-40B4-BE49-F238E27FC236}">
                <a16:creationId xmlns:a16="http://schemas.microsoft.com/office/drawing/2014/main" id="{21FA21EA-C0DC-DB24-7BB7-7A12E1C951AF}"/>
              </a:ext>
            </a:extLst>
          </p:cNvPr>
          <p:cNvSpPr/>
          <p:nvPr/>
        </p:nvSpPr>
        <p:spPr>
          <a:xfrm>
            <a:off x="5166961" y="2388477"/>
            <a:ext cx="629782" cy="3315847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Flecha: doblada 18">
            <a:extLst>
              <a:ext uri="{FF2B5EF4-FFF2-40B4-BE49-F238E27FC236}">
                <a16:creationId xmlns:a16="http://schemas.microsoft.com/office/drawing/2014/main" id="{0830392F-6338-9823-605A-29279A7E1F19}"/>
              </a:ext>
            </a:extLst>
          </p:cNvPr>
          <p:cNvSpPr/>
          <p:nvPr/>
        </p:nvSpPr>
        <p:spPr>
          <a:xfrm>
            <a:off x="1521861" y="2220102"/>
            <a:ext cx="629782" cy="340891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Flecha: doblada 19">
            <a:extLst>
              <a:ext uri="{FF2B5EF4-FFF2-40B4-BE49-F238E27FC236}">
                <a16:creationId xmlns:a16="http://schemas.microsoft.com/office/drawing/2014/main" id="{2D8EFAB4-7745-C400-760A-841AA762E932}"/>
              </a:ext>
            </a:extLst>
          </p:cNvPr>
          <p:cNvSpPr/>
          <p:nvPr/>
        </p:nvSpPr>
        <p:spPr>
          <a:xfrm flipH="1">
            <a:off x="6192996" y="3140871"/>
            <a:ext cx="314892" cy="2563454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Flecha: doblada 20">
            <a:extLst>
              <a:ext uri="{FF2B5EF4-FFF2-40B4-BE49-F238E27FC236}">
                <a16:creationId xmlns:a16="http://schemas.microsoft.com/office/drawing/2014/main" id="{DB2D5D81-AE60-3E05-BBF3-3AB5A6D6FF48}"/>
              </a:ext>
            </a:extLst>
          </p:cNvPr>
          <p:cNvSpPr/>
          <p:nvPr/>
        </p:nvSpPr>
        <p:spPr>
          <a:xfrm flipH="1">
            <a:off x="2470504" y="2908444"/>
            <a:ext cx="314892" cy="2795875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C73A8-B796-8780-04CE-0996E8B4AC0C}"/>
              </a:ext>
            </a:extLst>
          </p:cNvPr>
          <p:cNvSpPr txBox="1"/>
          <p:nvPr/>
        </p:nvSpPr>
        <p:spPr>
          <a:xfrm>
            <a:off x="7423907" y="4196848"/>
            <a:ext cx="3976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IF THE REVERSES ARE NOT CLOSED OR THE HOLES ARE NOT ALIGNED WITH THE FIXING NUTS. </a:t>
            </a:r>
          </a:p>
          <a:p>
            <a:r>
              <a:rPr lang="es-ES" sz="2400" dirty="0">
                <a:solidFill>
                  <a:srgbClr val="FF0000"/>
                </a:solidFill>
              </a:rPr>
              <a:t> GO TO </a:t>
            </a:r>
            <a:r>
              <a:rPr lang="es-ES" sz="2400" dirty="0">
                <a:solidFill>
                  <a:srgbClr val="0070C0"/>
                </a:solidFill>
              </a:rPr>
              <a:t>“MANUAL CLOSURE OF THE REVERSES IN THIS PRESENTATION”</a:t>
            </a:r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1F82491-F568-A90A-F234-49A583671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9018" y="1591532"/>
            <a:ext cx="3033377" cy="2275033"/>
          </a:xfrm>
          <a:prstGeom prst="rect">
            <a:avLst/>
          </a:prstGeom>
        </p:spPr>
      </p:pic>
      <p:sp>
        <p:nvSpPr>
          <p:cNvPr id="10" name="Flecha: doblada 9">
            <a:extLst>
              <a:ext uri="{FF2B5EF4-FFF2-40B4-BE49-F238E27FC236}">
                <a16:creationId xmlns:a16="http://schemas.microsoft.com/office/drawing/2014/main" id="{8F36EC39-587A-F0A2-4730-1BF232CE930F}"/>
              </a:ext>
            </a:extLst>
          </p:cNvPr>
          <p:cNvSpPr/>
          <p:nvPr/>
        </p:nvSpPr>
        <p:spPr>
          <a:xfrm flipH="1">
            <a:off x="9005935" y="2425415"/>
            <a:ext cx="314892" cy="182032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doblada 11">
            <a:extLst>
              <a:ext uri="{FF2B5EF4-FFF2-40B4-BE49-F238E27FC236}">
                <a16:creationId xmlns:a16="http://schemas.microsoft.com/office/drawing/2014/main" id="{434FA47C-8BBF-14C3-67BE-DFD18B2A540F}"/>
              </a:ext>
            </a:extLst>
          </p:cNvPr>
          <p:cNvSpPr/>
          <p:nvPr/>
        </p:nvSpPr>
        <p:spPr>
          <a:xfrm>
            <a:off x="8508601" y="3282286"/>
            <a:ext cx="314892" cy="96345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BF31474-A990-5C3C-C916-66B1BF5539A6}"/>
              </a:ext>
            </a:extLst>
          </p:cNvPr>
          <p:cNvSpPr/>
          <p:nvPr/>
        </p:nvSpPr>
        <p:spPr>
          <a:xfrm>
            <a:off x="7219033" y="4196848"/>
            <a:ext cx="3929205" cy="2661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3963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2C60FBE-73E0-FD28-2C8F-7FE2646D3DCE}"/>
              </a:ext>
            </a:extLst>
          </p:cNvPr>
          <p:cNvSpPr txBox="1"/>
          <p:nvPr/>
        </p:nvSpPr>
        <p:spPr>
          <a:xfrm>
            <a:off x="360725" y="192947"/>
            <a:ext cx="7256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PROCEDURE FOR DEACTIVATION OF REVERSER ENGINE   CF-6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2B66DE-9553-45F7-398D-C909B78204F4}"/>
              </a:ext>
            </a:extLst>
          </p:cNvPr>
          <p:cNvSpPr/>
          <p:nvPr/>
        </p:nvSpPr>
        <p:spPr>
          <a:xfrm>
            <a:off x="360726" y="192947"/>
            <a:ext cx="7256477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50E740-0E75-C7E8-9600-FA4FFF3AFFAE}"/>
              </a:ext>
            </a:extLst>
          </p:cNvPr>
          <p:cNvSpPr txBox="1"/>
          <p:nvPr/>
        </p:nvSpPr>
        <p:spPr>
          <a:xfrm>
            <a:off x="7910818" y="192947"/>
            <a:ext cx="27264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AMM 78-31-00-040-801-A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049AAC1-DD7F-6AD3-B6E1-F943A463469B}"/>
              </a:ext>
            </a:extLst>
          </p:cNvPr>
          <p:cNvSpPr/>
          <p:nvPr/>
        </p:nvSpPr>
        <p:spPr>
          <a:xfrm>
            <a:off x="7910817" y="192947"/>
            <a:ext cx="2726423" cy="3693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A05EA-C579-2263-B9EF-9531C970FB20}"/>
              </a:ext>
            </a:extLst>
          </p:cNvPr>
          <p:cNvSpPr txBox="1"/>
          <p:nvPr/>
        </p:nvSpPr>
        <p:spPr>
          <a:xfrm>
            <a:off x="285227" y="822121"/>
            <a:ext cx="536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*FIND THE DIRECTIONAL PILOT VALVE (DPV) AND PRESSURE SWITH MOUNTED ON THE TORQUE BOX AT THE 10 O´CLOCK POSITION. </a:t>
            </a:r>
          </a:p>
        </p:txBody>
      </p:sp>
      <p:pic>
        <p:nvPicPr>
          <p:cNvPr id="10" name="Imagen 9" descr="Imagen que contiene motor&#10;&#10;Descripción generada automáticamente">
            <a:extLst>
              <a:ext uri="{FF2B5EF4-FFF2-40B4-BE49-F238E27FC236}">
                <a16:creationId xmlns:a16="http://schemas.microsoft.com/office/drawing/2014/main" id="{9BAF2A38-62AC-29ED-1FA4-8582BCBAD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646" y="2536097"/>
            <a:ext cx="4718807" cy="353910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349AFCA-A3E7-7F00-F9E0-3FC5197F5806}"/>
              </a:ext>
            </a:extLst>
          </p:cNvPr>
          <p:cNvSpPr txBox="1"/>
          <p:nvPr/>
        </p:nvSpPr>
        <p:spPr>
          <a:xfrm>
            <a:off x="5947794" y="822120"/>
            <a:ext cx="561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DISCONNECT THE ELECTRICAL CONNECTOR FROM THE DPV SOLENOID. DO NOT DISCONNECT THE ELECTRICAL CONNECTOR FROM THE DPV PRESSURE SWITCH.</a:t>
            </a:r>
          </a:p>
        </p:txBody>
      </p:sp>
      <p:pic>
        <p:nvPicPr>
          <p:cNvPr id="15" name="Imagen 14" descr="Imagen que contiene objeto, interior, motor, metal&#10;&#10;Descripción generada automáticamente">
            <a:extLst>
              <a:ext uri="{FF2B5EF4-FFF2-40B4-BE49-F238E27FC236}">
                <a16:creationId xmlns:a16="http://schemas.microsoft.com/office/drawing/2014/main" id="{9D880FD6-489E-A25B-E0A0-A4A873FF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2939" y="2536096"/>
            <a:ext cx="4718808" cy="3539106"/>
          </a:xfrm>
          <a:prstGeom prst="rect">
            <a:avLst/>
          </a:prstGeom>
        </p:spPr>
      </p:pic>
      <p:sp>
        <p:nvSpPr>
          <p:cNvPr id="16" name="Flecha: doblada 15">
            <a:extLst>
              <a:ext uri="{FF2B5EF4-FFF2-40B4-BE49-F238E27FC236}">
                <a16:creationId xmlns:a16="http://schemas.microsoft.com/office/drawing/2014/main" id="{D74E7559-8F46-551D-F650-E8DB364D6C1B}"/>
              </a:ext>
            </a:extLst>
          </p:cNvPr>
          <p:cNvSpPr/>
          <p:nvPr/>
        </p:nvSpPr>
        <p:spPr>
          <a:xfrm rot="10800000">
            <a:off x="8959137" y="1745450"/>
            <a:ext cx="629782" cy="2071542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49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1450</Words>
  <Application>Microsoft Office PowerPoint</Application>
  <PresentationFormat>Panorámica</PresentationFormat>
  <Paragraphs>210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López</dc:creator>
  <cp:lastModifiedBy>Fernando López</cp:lastModifiedBy>
  <cp:revision>15</cp:revision>
  <dcterms:created xsi:type="dcterms:W3CDTF">2023-08-19T07:32:42Z</dcterms:created>
  <dcterms:modified xsi:type="dcterms:W3CDTF">2024-04-08T07:59:01Z</dcterms:modified>
</cp:coreProperties>
</file>